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1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39333-5D37-4956-9F23-79716A944546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A5CDA-0ECE-4471-B6CB-542559A80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10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DE09-569F-44EF-8F98-AE63AA8D7524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D938-4041-4D12-BBBB-B55F74F8D5BA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81B6-0F34-4B41-BE31-39AC4F2DEBB6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94BD-6375-4AFC-8612-C348F4C01E58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AD0A-372E-484A-8B4B-0B4944C1ADF7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AC06-13C5-440D-A268-55C88360EBCA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CCEA-29FE-4A13-B127-3DEB24643C6E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6A59-25DD-42ED-8855-33C661318E80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1860-238B-41F0-B00D-F8C4B6CBAC86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DFD2-C5C0-479C-9047-57C78240B340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A058-E1C8-44FA-B508-E6034313871B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D7AE-B236-45D7-893F-A6C9C54A86D0}" type="datetime1">
              <a:rPr lang="en-US" altLang="ko-KR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48.png"/><Relationship Id="rId26" Type="http://schemas.openxmlformats.org/officeDocument/2006/relationships/image" Target="../media/image154.png"/><Relationship Id="rId39" Type="http://schemas.openxmlformats.org/officeDocument/2006/relationships/image" Target="../media/image166.png"/><Relationship Id="rId21" Type="http://schemas.openxmlformats.org/officeDocument/2006/relationships/image" Target="../media/image150.png"/><Relationship Id="rId34" Type="http://schemas.openxmlformats.org/officeDocument/2006/relationships/image" Target="../media/image161.png"/><Relationship Id="rId42" Type="http://schemas.openxmlformats.org/officeDocument/2006/relationships/image" Target="../media/image169.png"/><Relationship Id="rId47" Type="http://schemas.openxmlformats.org/officeDocument/2006/relationships/image" Target="../media/image174.png"/><Relationship Id="rId50" Type="http://schemas.openxmlformats.org/officeDocument/2006/relationships/image" Target="../media/image177.png"/><Relationship Id="rId55" Type="http://schemas.openxmlformats.org/officeDocument/2006/relationships/image" Target="../media/image139.png"/><Relationship Id="rId7" Type="http://schemas.openxmlformats.org/officeDocument/2006/relationships/image" Target="../media/image102.png"/><Relationship Id="rId12" Type="http://schemas.openxmlformats.org/officeDocument/2006/relationships/image" Target="../media/image108.png"/><Relationship Id="rId17" Type="http://schemas.openxmlformats.org/officeDocument/2006/relationships/image" Target="../media/image116.png"/><Relationship Id="rId25" Type="http://schemas.openxmlformats.org/officeDocument/2006/relationships/image" Target="../media/image153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Relationship Id="rId46" Type="http://schemas.openxmlformats.org/officeDocument/2006/relationships/image" Target="../media/image173.png"/><Relationship Id="rId2" Type="http://schemas.openxmlformats.org/officeDocument/2006/relationships/image" Target="../media/image49.png"/><Relationship Id="rId16" Type="http://schemas.openxmlformats.org/officeDocument/2006/relationships/image" Target="../media/image115.png"/><Relationship Id="rId20" Type="http://schemas.openxmlformats.org/officeDocument/2006/relationships/image" Target="../media/image106.png"/><Relationship Id="rId29" Type="http://schemas.openxmlformats.org/officeDocument/2006/relationships/image" Target="../media/image157.png"/><Relationship Id="rId41" Type="http://schemas.openxmlformats.org/officeDocument/2006/relationships/image" Target="../media/image168.png"/><Relationship Id="rId54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24" Type="http://schemas.openxmlformats.org/officeDocument/2006/relationships/image" Target="../media/image118.png"/><Relationship Id="rId32" Type="http://schemas.openxmlformats.org/officeDocument/2006/relationships/image" Target="../media/image128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45" Type="http://schemas.openxmlformats.org/officeDocument/2006/relationships/image" Target="../media/image172.png"/><Relationship Id="rId53" Type="http://schemas.openxmlformats.org/officeDocument/2006/relationships/image" Target="../media/image180.png"/><Relationship Id="rId58" Type="http://schemas.openxmlformats.org/officeDocument/2006/relationships/image" Target="../media/image51.png"/><Relationship Id="rId5" Type="http://schemas.openxmlformats.org/officeDocument/2006/relationships/image" Target="../media/image113.png"/><Relationship Id="rId15" Type="http://schemas.openxmlformats.org/officeDocument/2006/relationships/image" Target="../media/image114.png"/><Relationship Id="rId23" Type="http://schemas.openxmlformats.org/officeDocument/2006/relationships/image" Target="../media/image152.png"/><Relationship Id="rId28" Type="http://schemas.openxmlformats.org/officeDocument/2006/relationships/image" Target="../media/image156.png"/><Relationship Id="rId36" Type="http://schemas.openxmlformats.org/officeDocument/2006/relationships/image" Target="../media/image163.png"/><Relationship Id="rId49" Type="http://schemas.openxmlformats.org/officeDocument/2006/relationships/image" Target="../media/image176.png"/><Relationship Id="rId57" Type="http://schemas.openxmlformats.org/officeDocument/2006/relationships/image" Target="../media/image183.png"/><Relationship Id="rId10" Type="http://schemas.openxmlformats.org/officeDocument/2006/relationships/image" Target="../media/image145.png"/><Relationship Id="rId19" Type="http://schemas.openxmlformats.org/officeDocument/2006/relationships/image" Target="../media/image149.png"/><Relationship Id="rId31" Type="http://schemas.openxmlformats.org/officeDocument/2006/relationships/image" Target="../media/image159.png"/><Relationship Id="rId44" Type="http://schemas.openxmlformats.org/officeDocument/2006/relationships/image" Target="../media/image171.png"/><Relationship Id="rId52" Type="http://schemas.openxmlformats.org/officeDocument/2006/relationships/image" Target="../media/image179.png"/><Relationship Id="rId4" Type="http://schemas.openxmlformats.org/officeDocument/2006/relationships/image" Target="../media/image112.png"/><Relationship Id="rId9" Type="http://schemas.openxmlformats.org/officeDocument/2006/relationships/image" Target="../media/image104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Relationship Id="rId35" Type="http://schemas.openxmlformats.org/officeDocument/2006/relationships/image" Target="../media/image162.png"/><Relationship Id="rId43" Type="http://schemas.openxmlformats.org/officeDocument/2006/relationships/image" Target="../media/image170.png"/><Relationship Id="rId48" Type="http://schemas.openxmlformats.org/officeDocument/2006/relationships/image" Target="../media/image175.png"/><Relationship Id="rId56" Type="http://schemas.openxmlformats.org/officeDocument/2006/relationships/image" Target="../media/image182.png"/><Relationship Id="rId8" Type="http://schemas.openxmlformats.org/officeDocument/2006/relationships/image" Target="../media/image144.png"/><Relationship Id="rId51" Type="http://schemas.openxmlformats.org/officeDocument/2006/relationships/image" Target="../media/image178.png"/><Relationship Id="rId3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12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9" Type="http://schemas.openxmlformats.org/officeDocument/2006/relationships/image" Target="../media/image141.png"/><Relationship Id="rId3" Type="http://schemas.openxmlformats.org/officeDocument/2006/relationships/image" Target="../media/image102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7" Type="http://schemas.openxmlformats.org/officeDocument/2006/relationships/image" Target="../media/image118.png"/><Relationship Id="rId12" Type="http://schemas.openxmlformats.org/officeDocument/2006/relationships/image" Target="../media/image187.png"/><Relationship Id="rId17" Type="http://schemas.openxmlformats.org/officeDocument/2006/relationships/image" Target="../media/image116.png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38" Type="http://schemas.openxmlformats.org/officeDocument/2006/relationships/image" Target="../media/image209.png"/><Relationship Id="rId2" Type="http://schemas.openxmlformats.org/officeDocument/2006/relationships/image" Target="../media/image49.png"/><Relationship Id="rId16" Type="http://schemas.openxmlformats.org/officeDocument/2006/relationships/image" Target="../media/image189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37" Type="http://schemas.openxmlformats.org/officeDocument/2006/relationships/image" Target="../media/image208.png"/><Relationship Id="rId40" Type="http://schemas.openxmlformats.org/officeDocument/2006/relationships/image" Target="../media/image51.png"/><Relationship Id="rId5" Type="http://schemas.openxmlformats.org/officeDocument/2006/relationships/image" Target="../media/image108.png"/><Relationship Id="rId15" Type="http://schemas.openxmlformats.org/officeDocument/2006/relationships/image" Target="../media/image188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36" Type="http://schemas.openxmlformats.org/officeDocument/2006/relationships/image" Target="../media/image139.png"/><Relationship Id="rId10" Type="http://schemas.openxmlformats.org/officeDocument/2006/relationships/image" Target="../media/image114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184.png"/><Relationship Id="rId9" Type="http://schemas.openxmlformats.org/officeDocument/2006/relationships/image" Target="../media/image186.png"/><Relationship Id="rId14" Type="http://schemas.openxmlformats.org/officeDocument/2006/relationships/image" Target="../media/image113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35" Type="http://schemas.openxmlformats.org/officeDocument/2006/relationships/image" Target="../media/image2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4.png"/><Relationship Id="rId18" Type="http://schemas.openxmlformats.org/officeDocument/2006/relationships/image" Target="../media/image214.png"/><Relationship Id="rId26" Type="http://schemas.openxmlformats.org/officeDocument/2006/relationships/image" Target="../media/image220.png"/><Relationship Id="rId39" Type="http://schemas.openxmlformats.org/officeDocument/2006/relationships/image" Target="../media/image231.png"/><Relationship Id="rId3" Type="http://schemas.openxmlformats.org/officeDocument/2006/relationships/image" Target="../media/image139.png"/><Relationship Id="rId21" Type="http://schemas.openxmlformats.org/officeDocument/2006/relationships/image" Target="../media/image216.png"/><Relationship Id="rId34" Type="http://schemas.openxmlformats.org/officeDocument/2006/relationships/image" Target="../media/image167.png"/><Relationship Id="rId42" Type="http://schemas.openxmlformats.org/officeDocument/2006/relationships/image" Target="../media/image173.png"/><Relationship Id="rId7" Type="http://schemas.openxmlformats.org/officeDocument/2006/relationships/image" Target="../media/image211.png"/><Relationship Id="rId12" Type="http://schemas.openxmlformats.org/officeDocument/2006/relationships/image" Target="../media/image212.png"/><Relationship Id="rId17" Type="http://schemas.openxmlformats.org/officeDocument/2006/relationships/image" Target="../media/image113.png"/><Relationship Id="rId25" Type="http://schemas.openxmlformats.org/officeDocument/2006/relationships/image" Target="../media/image219.png"/><Relationship Id="rId33" Type="http://schemas.openxmlformats.org/officeDocument/2006/relationships/image" Target="../media/image226.png"/><Relationship Id="rId38" Type="http://schemas.openxmlformats.org/officeDocument/2006/relationships/image" Target="../media/image230.png"/><Relationship Id="rId2" Type="http://schemas.openxmlformats.org/officeDocument/2006/relationships/image" Target="../media/image49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222.png"/><Relationship Id="rId41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85.png"/><Relationship Id="rId24" Type="http://schemas.openxmlformats.org/officeDocument/2006/relationships/image" Target="../media/image218.png"/><Relationship Id="rId32" Type="http://schemas.openxmlformats.org/officeDocument/2006/relationships/image" Target="../media/image225.png"/><Relationship Id="rId37" Type="http://schemas.openxmlformats.org/officeDocument/2006/relationships/image" Target="../media/image229.png"/><Relationship Id="rId40" Type="http://schemas.openxmlformats.org/officeDocument/2006/relationships/image" Target="../media/image232.png"/><Relationship Id="rId5" Type="http://schemas.openxmlformats.org/officeDocument/2006/relationships/image" Target="../media/image183.png"/><Relationship Id="rId15" Type="http://schemas.openxmlformats.org/officeDocument/2006/relationships/image" Target="../media/image213.png"/><Relationship Id="rId23" Type="http://schemas.openxmlformats.org/officeDocument/2006/relationships/image" Target="../media/image192.png"/><Relationship Id="rId28" Type="http://schemas.openxmlformats.org/officeDocument/2006/relationships/image" Target="../media/image104.png"/><Relationship Id="rId36" Type="http://schemas.openxmlformats.org/officeDocument/2006/relationships/image" Target="../media/image228.png"/><Relationship Id="rId10" Type="http://schemas.openxmlformats.org/officeDocument/2006/relationships/image" Target="../media/image118.png"/><Relationship Id="rId19" Type="http://schemas.openxmlformats.org/officeDocument/2006/relationships/image" Target="../media/image215.png"/><Relationship Id="rId31" Type="http://schemas.openxmlformats.org/officeDocument/2006/relationships/image" Target="../media/image224.png"/><Relationship Id="rId44" Type="http://schemas.openxmlformats.org/officeDocument/2006/relationships/image" Target="../media/image51.png"/><Relationship Id="rId4" Type="http://schemas.openxmlformats.org/officeDocument/2006/relationships/image" Target="../media/image210.png"/><Relationship Id="rId9" Type="http://schemas.openxmlformats.org/officeDocument/2006/relationships/image" Target="../media/image106.png"/><Relationship Id="rId14" Type="http://schemas.openxmlformats.org/officeDocument/2006/relationships/image" Target="../media/image115.png"/><Relationship Id="rId22" Type="http://schemas.openxmlformats.org/officeDocument/2006/relationships/image" Target="../media/image217.png"/><Relationship Id="rId27" Type="http://schemas.openxmlformats.org/officeDocument/2006/relationships/image" Target="../media/image221.png"/><Relationship Id="rId30" Type="http://schemas.openxmlformats.org/officeDocument/2006/relationships/image" Target="../media/image223.png"/><Relationship Id="rId35" Type="http://schemas.openxmlformats.org/officeDocument/2006/relationships/image" Target="../media/image227.png"/><Relationship Id="rId43" Type="http://schemas.openxmlformats.org/officeDocument/2006/relationships/image" Target="../media/image2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6.png"/><Relationship Id="rId7" Type="http://schemas.openxmlformats.org/officeDocument/2006/relationships/image" Target="../media/image23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83.png"/><Relationship Id="rId10" Type="http://schemas.openxmlformats.org/officeDocument/2006/relationships/image" Target="../media/image240.png"/><Relationship Id="rId4" Type="http://schemas.openxmlformats.org/officeDocument/2006/relationships/image" Target="../media/image49.png"/><Relationship Id="rId9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1.png"/><Relationship Id="rId7" Type="http://schemas.openxmlformats.org/officeDocument/2006/relationships/image" Target="../media/image24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41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183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183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1.png"/><Relationship Id="rId7" Type="http://schemas.openxmlformats.org/officeDocument/2006/relationships/image" Target="../media/image25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183.png"/><Relationship Id="rId4" Type="http://schemas.openxmlformats.org/officeDocument/2006/relationships/image" Target="../media/image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6.png"/><Relationship Id="rId7" Type="http://schemas.openxmlformats.org/officeDocument/2006/relationships/image" Target="../media/image258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141.png"/><Relationship Id="rId4" Type="http://schemas.openxmlformats.org/officeDocument/2006/relationships/image" Target="../media/image49.png"/><Relationship Id="rId9" Type="http://schemas.openxmlformats.org/officeDocument/2006/relationships/image" Target="../media/image2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183.png"/><Relationship Id="rId4" Type="http://schemas.openxmlformats.org/officeDocument/2006/relationships/image" Target="../media/image49.png"/><Relationship Id="rId9" Type="http://schemas.openxmlformats.org/officeDocument/2006/relationships/image" Target="../media/image2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4.png"/><Relationship Id="rId7" Type="http://schemas.openxmlformats.org/officeDocument/2006/relationships/image" Target="../media/image26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8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76.png"/><Relationship Id="rId5" Type="http://schemas.openxmlformats.org/officeDocument/2006/relationships/image" Target="../media/image271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4" Type="http://schemas.openxmlformats.org/officeDocument/2006/relationships/image" Target="../media/image4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2.png"/><Relationship Id="rId7" Type="http://schemas.openxmlformats.org/officeDocument/2006/relationships/image" Target="../media/image28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87.png"/><Relationship Id="rId5" Type="http://schemas.openxmlformats.org/officeDocument/2006/relationships/image" Target="../media/image271.png"/><Relationship Id="rId10" Type="http://schemas.openxmlformats.org/officeDocument/2006/relationships/image" Target="../media/image286.png"/><Relationship Id="rId4" Type="http://schemas.openxmlformats.org/officeDocument/2006/relationships/image" Target="../media/image49.png"/><Relationship Id="rId9" Type="http://schemas.openxmlformats.org/officeDocument/2006/relationships/image" Target="../media/image2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88.png"/><Relationship Id="rId21" Type="http://schemas.openxmlformats.org/officeDocument/2006/relationships/image" Target="../media/image304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69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94.png"/><Relationship Id="rId5" Type="http://schemas.openxmlformats.org/officeDocument/2006/relationships/image" Target="../media/image289.png"/><Relationship Id="rId15" Type="http://schemas.openxmlformats.org/officeDocument/2006/relationships/image" Target="../media/image298.png"/><Relationship Id="rId23" Type="http://schemas.openxmlformats.org/officeDocument/2006/relationships/image" Target="../media/image306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49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Relationship Id="rId22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3" Type="http://schemas.openxmlformats.org/officeDocument/2006/relationships/image" Target="../media/image307.png"/><Relationship Id="rId21" Type="http://schemas.openxmlformats.org/officeDocument/2006/relationships/image" Target="../media/image322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269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12.png"/><Relationship Id="rId5" Type="http://schemas.openxmlformats.org/officeDocument/2006/relationships/image" Target="../media/image271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4" Type="http://schemas.openxmlformats.org/officeDocument/2006/relationships/image" Target="../media/image49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3.png"/><Relationship Id="rId7" Type="http://schemas.openxmlformats.org/officeDocument/2006/relationships/image" Target="../media/image32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6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31.png"/><Relationship Id="rId5" Type="http://schemas.openxmlformats.org/officeDocument/2006/relationships/image" Target="../media/image271.png"/><Relationship Id="rId10" Type="http://schemas.openxmlformats.org/officeDocument/2006/relationships/image" Target="../media/image330.png"/><Relationship Id="rId4" Type="http://schemas.openxmlformats.org/officeDocument/2006/relationships/image" Target="../media/image49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5.png"/><Relationship Id="rId7" Type="http://schemas.openxmlformats.org/officeDocument/2006/relationships/image" Target="../media/image33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10" Type="http://schemas.openxmlformats.org/officeDocument/2006/relationships/image" Target="../media/image339.png"/><Relationship Id="rId4" Type="http://schemas.openxmlformats.org/officeDocument/2006/relationships/image" Target="../media/image49.png"/><Relationship Id="rId9" Type="http://schemas.openxmlformats.org/officeDocument/2006/relationships/image" Target="../media/image3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40.png"/><Relationship Id="rId7" Type="http://schemas.openxmlformats.org/officeDocument/2006/relationships/image" Target="../media/image34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3.png"/><Relationship Id="rId7" Type="http://schemas.openxmlformats.org/officeDocument/2006/relationships/image" Target="../media/image34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49.png"/><Relationship Id="rId12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11" Type="http://schemas.openxmlformats.org/officeDocument/2006/relationships/image" Target="../media/image350.png"/><Relationship Id="rId5" Type="http://schemas.openxmlformats.org/officeDocument/2006/relationships/image" Target="../media/image269.png"/><Relationship Id="rId15" Type="http://schemas.openxmlformats.org/officeDocument/2006/relationships/image" Target="../media/image354.png"/><Relationship Id="rId10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51.png"/><Relationship Id="rId14" Type="http://schemas.openxmlformats.org/officeDocument/2006/relationships/image" Target="../media/image3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5.png"/><Relationship Id="rId7" Type="http://schemas.openxmlformats.org/officeDocument/2006/relationships/image" Target="../media/image35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69.png"/><Relationship Id="rId7" Type="http://schemas.openxmlformats.org/officeDocument/2006/relationships/image" Target="../media/image51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49.png"/><Relationship Id="rId10" Type="http://schemas.openxmlformats.org/officeDocument/2006/relationships/image" Target="../media/image362.png"/><Relationship Id="rId4" Type="http://schemas.openxmlformats.org/officeDocument/2006/relationships/image" Target="../media/image359.png"/><Relationship Id="rId9" Type="http://schemas.openxmlformats.org/officeDocument/2006/relationships/image" Target="../media/image3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3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68.png"/><Relationship Id="rId5" Type="http://schemas.openxmlformats.org/officeDocument/2006/relationships/image" Target="../media/image271.png"/><Relationship Id="rId15" Type="http://schemas.openxmlformats.org/officeDocument/2006/relationships/image" Target="../media/image372.png"/><Relationship Id="rId10" Type="http://schemas.openxmlformats.org/officeDocument/2006/relationships/image" Target="../media/image367.png"/><Relationship Id="rId4" Type="http://schemas.openxmlformats.org/officeDocument/2006/relationships/image" Target="../media/image49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79.png"/><Relationship Id="rId3" Type="http://schemas.openxmlformats.org/officeDocument/2006/relationships/image" Target="../media/image373.png"/><Relationship Id="rId7" Type="http://schemas.openxmlformats.org/officeDocument/2006/relationships/image" Target="../media/image374.png"/><Relationship Id="rId12" Type="http://schemas.openxmlformats.org/officeDocument/2006/relationships/image" Target="../media/image3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78.png"/><Relationship Id="rId5" Type="http://schemas.openxmlformats.org/officeDocument/2006/relationships/image" Target="../media/image271.png"/><Relationship Id="rId10" Type="http://schemas.openxmlformats.org/officeDocument/2006/relationships/image" Target="../media/image377.png"/><Relationship Id="rId4" Type="http://schemas.openxmlformats.org/officeDocument/2006/relationships/image" Target="../media/image49.png"/><Relationship Id="rId9" Type="http://schemas.openxmlformats.org/officeDocument/2006/relationships/image" Target="../media/image376.png"/><Relationship Id="rId14" Type="http://schemas.openxmlformats.org/officeDocument/2006/relationships/image" Target="../media/image3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78.png"/><Relationship Id="rId18" Type="http://schemas.openxmlformats.org/officeDocument/2006/relationships/image" Target="../media/image392.png"/><Relationship Id="rId26" Type="http://schemas.openxmlformats.org/officeDocument/2006/relationships/image" Target="../media/image400.png"/><Relationship Id="rId3" Type="http://schemas.openxmlformats.org/officeDocument/2006/relationships/image" Target="../media/image381.png"/><Relationship Id="rId21" Type="http://schemas.openxmlformats.org/officeDocument/2006/relationships/image" Target="../media/image395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91.png"/><Relationship Id="rId25" Type="http://schemas.openxmlformats.org/officeDocument/2006/relationships/image" Target="../media/image399.png"/><Relationship Id="rId2" Type="http://schemas.openxmlformats.org/officeDocument/2006/relationships/image" Target="../media/image269.png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86.png"/><Relationship Id="rId24" Type="http://schemas.openxmlformats.org/officeDocument/2006/relationships/image" Target="../media/image398.png"/><Relationship Id="rId5" Type="http://schemas.openxmlformats.org/officeDocument/2006/relationships/image" Target="../media/image271.png"/><Relationship Id="rId15" Type="http://schemas.openxmlformats.org/officeDocument/2006/relationships/image" Target="../media/image389.png"/><Relationship Id="rId23" Type="http://schemas.openxmlformats.org/officeDocument/2006/relationships/image" Target="../media/image397.png"/><Relationship Id="rId10" Type="http://schemas.openxmlformats.org/officeDocument/2006/relationships/image" Target="../media/image385.png"/><Relationship Id="rId19" Type="http://schemas.openxmlformats.org/officeDocument/2006/relationships/image" Target="../media/image393.png"/><Relationship Id="rId4" Type="http://schemas.openxmlformats.org/officeDocument/2006/relationships/image" Target="../media/image49.png"/><Relationship Id="rId9" Type="http://schemas.openxmlformats.org/officeDocument/2006/relationships/image" Target="../media/image384.png"/><Relationship Id="rId14" Type="http://schemas.openxmlformats.org/officeDocument/2006/relationships/image" Target="../media/image388.png"/><Relationship Id="rId22" Type="http://schemas.openxmlformats.org/officeDocument/2006/relationships/image" Target="../media/image3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" Type="http://schemas.openxmlformats.org/officeDocument/2006/relationships/image" Target="../media/image269.png"/><Relationship Id="rId16" Type="http://schemas.openxmlformats.org/officeDocument/2006/relationships/image" Target="../media/image411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06.png"/><Relationship Id="rId5" Type="http://schemas.openxmlformats.org/officeDocument/2006/relationships/image" Target="../media/image289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19" Type="http://schemas.openxmlformats.org/officeDocument/2006/relationships/image" Target="../media/image389.png"/><Relationship Id="rId4" Type="http://schemas.openxmlformats.org/officeDocument/2006/relationships/image" Target="../media/image4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5.png"/><Relationship Id="rId7" Type="http://schemas.openxmlformats.org/officeDocument/2006/relationships/image" Target="../media/image41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20.png"/><Relationship Id="rId5" Type="http://schemas.openxmlformats.org/officeDocument/2006/relationships/image" Target="../media/image271.png"/><Relationship Id="rId10" Type="http://schemas.openxmlformats.org/officeDocument/2006/relationships/image" Target="../media/image419.png"/><Relationship Id="rId4" Type="http://schemas.openxmlformats.org/officeDocument/2006/relationships/image" Target="../media/image49.png"/><Relationship Id="rId9" Type="http://schemas.openxmlformats.org/officeDocument/2006/relationships/image" Target="../media/image4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openxmlformats.org/officeDocument/2006/relationships/image" Target="../media/image433.png"/><Relationship Id="rId3" Type="http://schemas.openxmlformats.org/officeDocument/2006/relationships/image" Target="../media/image421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2.png"/><Relationship Id="rId2" Type="http://schemas.openxmlformats.org/officeDocument/2006/relationships/image" Target="../media/image269.png"/><Relationship Id="rId16" Type="http://schemas.openxmlformats.org/officeDocument/2006/relationships/image" Target="../media/image4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26.png"/><Relationship Id="rId5" Type="http://schemas.openxmlformats.org/officeDocument/2006/relationships/image" Target="../media/image271.png"/><Relationship Id="rId15" Type="http://schemas.openxmlformats.org/officeDocument/2006/relationships/image" Target="../media/image430.png"/><Relationship Id="rId10" Type="http://schemas.openxmlformats.org/officeDocument/2006/relationships/image" Target="../media/image425.png"/><Relationship Id="rId19" Type="http://schemas.openxmlformats.org/officeDocument/2006/relationships/image" Target="../media/image434.png"/><Relationship Id="rId4" Type="http://schemas.openxmlformats.org/officeDocument/2006/relationships/image" Target="../media/image4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1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3" Type="http://schemas.openxmlformats.org/officeDocument/2006/relationships/image" Target="../media/image435.png"/><Relationship Id="rId7" Type="http://schemas.openxmlformats.org/officeDocument/2006/relationships/image" Target="../media/image436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" Type="http://schemas.openxmlformats.org/officeDocument/2006/relationships/image" Target="../media/image269.png"/><Relationship Id="rId16" Type="http://schemas.openxmlformats.org/officeDocument/2006/relationships/image" Target="../media/image445.png"/><Relationship Id="rId20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40.png"/><Relationship Id="rId5" Type="http://schemas.openxmlformats.org/officeDocument/2006/relationships/image" Target="../media/image271.png"/><Relationship Id="rId15" Type="http://schemas.openxmlformats.org/officeDocument/2006/relationships/image" Target="../media/image444.png"/><Relationship Id="rId10" Type="http://schemas.openxmlformats.org/officeDocument/2006/relationships/image" Target="../media/image439.png"/><Relationship Id="rId19" Type="http://schemas.openxmlformats.org/officeDocument/2006/relationships/image" Target="../media/image448.png"/><Relationship Id="rId4" Type="http://schemas.openxmlformats.org/officeDocument/2006/relationships/image" Target="../media/image49.png"/><Relationship Id="rId9" Type="http://schemas.openxmlformats.org/officeDocument/2006/relationships/image" Target="../media/image438.png"/><Relationship Id="rId14" Type="http://schemas.openxmlformats.org/officeDocument/2006/relationships/image" Target="../media/image4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57.png"/><Relationship Id="rId3" Type="http://schemas.openxmlformats.org/officeDocument/2006/relationships/image" Target="../media/image451.png"/><Relationship Id="rId7" Type="http://schemas.openxmlformats.org/officeDocument/2006/relationships/image" Target="../media/image454.png"/><Relationship Id="rId12" Type="http://schemas.openxmlformats.org/officeDocument/2006/relationships/image" Target="../media/image45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455.png"/><Relationship Id="rId5" Type="http://schemas.openxmlformats.org/officeDocument/2006/relationships/image" Target="../media/image453.png"/><Relationship Id="rId10" Type="http://schemas.openxmlformats.org/officeDocument/2006/relationships/image" Target="../media/image51.png"/><Relationship Id="rId4" Type="http://schemas.openxmlformats.org/officeDocument/2006/relationships/image" Target="../media/image452.png"/><Relationship Id="rId9" Type="http://schemas.openxmlformats.org/officeDocument/2006/relationships/image" Target="../media/image2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20.png"/><Relationship Id="rId3" Type="http://schemas.openxmlformats.org/officeDocument/2006/relationships/image" Target="../media/image458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63.png"/><Relationship Id="rId5" Type="http://schemas.openxmlformats.org/officeDocument/2006/relationships/image" Target="../media/image271.png"/><Relationship Id="rId10" Type="http://schemas.openxmlformats.org/officeDocument/2006/relationships/image" Target="../media/image462.png"/><Relationship Id="rId4" Type="http://schemas.openxmlformats.org/officeDocument/2006/relationships/image" Target="../media/image49.png"/><Relationship Id="rId9" Type="http://schemas.openxmlformats.org/officeDocument/2006/relationships/image" Target="../media/image4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3" Type="http://schemas.openxmlformats.org/officeDocument/2006/relationships/image" Target="../media/image465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5.png"/><Relationship Id="rId2" Type="http://schemas.openxmlformats.org/officeDocument/2006/relationships/image" Target="../media/image269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70.png"/><Relationship Id="rId5" Type="http://schemas.openxmlformats.org/officeDocument/2006/relationships/image" Target="../media/image271.png"/><Relationship Id="rId15" Type="http://schemas.openxmlformats.org/officeDocument/2006/relationships/image" Target="../media/image474.png"/><Relationship Id="rId10" Type="http://schemas.openxmlformats.org/officeDocument/2006/relationships/image" Target="../media/image469.png"/><Relationship Id="rId4" Type="http://schemas.openxmlformats.org/officeDocument/2006/relationships/image" Target="../media/image49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83.png"/><Relationship Id="rId3" Type="http://schemas.openxmlformats.org/officeDocument/2006/relationships/image" Target="../media/image477.png"/><Relationship Id="rId7" Type="http://schemas.openxmlformats.org/officeDocument/2006/relationships/image" Target="../media/image480.png"/><Relationship Id="rId12" Type="http://schemas.openxmlformats.org/officeDocument/2006/relationships/image" Target="../media/image48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481.png"/><Relationship Id="rId5" Type="http://schemas.openxmlformats.org/officeDocument/2006/relationships/image" Target="../media/image479.png"/><Relationship Id="rId10" Type="http://schemas.openxmlformats.org/officeDocument/2006/relationships/image" Target="../media/image51.png"/><Relationship Id="rId4" Type="http://schemas.openxmlformats.org/officeDocument/2006/relationships/image" Target="../media/image478.png"/><Relationship Id="rId9" Type="http://schemas.openxmlformats.org/officeDocument/2006/relationships/image" Target="../media/image271.png"/><Relationship Id="rId14" Type="http://schemas.openxmlformats.org/officeDocument/2006/relationships/image" Target="../media/image4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13" Type="http://schemas.openxmlformats.org/officeDocument/2006/relationships/image" Target="../media/image491.pn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12" Type="http://schemas.openxmlformats.org/officeDocument/2006/relationships/image" Target="../media/image49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89.png"/><Relationship Id="rId5" Type="http://schemas.openxmlformats.org/officeDocument/2006/relationships/image" Target="../media/image271.png"/><Relationship Id="rId10" Type="http://schemas.openxmlformats.org/officeDocument/2006/relationships/image" Target="../media/image488.png"/><Relationship Id="rId4" Type="http://schemas.openxmlformats.org/officeDocument/2006/relationships/image" Target="../media/image49.png"/><Relationship Id="rId9" Type="http://schemas.openxmlformats.org/officeDocument/2006/relationships/image" Target="../media/image4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75.png"/><Relationship Id="rId3" Type="http://schemas.openxmlformats.org/officeDocument/2006/relationships/image" Target="../media/image492.png"/><Relationship Id="rId7" Type="http://schemas.openxmlformats.org/officeDocument/2006/relationships/image" Target="../media/image493.png"/><Relationship Id="rId12" Type="http://schemas.openxmlformats.org/officeDocument/2006/relationships/image" Target="../media/image498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97.png"/><Relationship Id="rId5" Type="http://schemas.openxmlformats.org/officeDocument/2006/relationships/image" Target="../media/image289.png"/><Relationship Id="rId10" Type="http://schemas.openxmlformats.org/officeDocument/2006/relationships/image" Target="../media/image496.png"/><Relationship Id="rId4" Type="http://schemas.openxmlformats.org/officeDocument/2006/relationships/image" Target="../media/image49.png"/><Relationship Id="rId9" Type="http://schemas.openxmlformats.org/officeDocument/2006/relationships/image" Target="../media/image495.png"/><Relationship Id="rId14" Type="http://schemas.openxmlformats.org/officeDocument/2006/relationships/image" Target="../media/image4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6.png"/><Relationship Id="rId3" Type="http://schemas.openxmlformats.org/officeDocument/2006/relationships/image" Target="../media/image500.png"/><Relationship Id="rId7" Type="http://schemas.openxmlformats.org/officeDocument/2006/relationships/image" Target="../media/image501.png"/><Relationship Id="rId12" Type="http://schemas.openxmlformats.org/officeDocument/2006/relationships/image" Target="../media/image505.png"/><Relationship Id="rId17" Type="http://schemas.openxmlformats.org/officeDocument/2006/relationships/image" Target="../media/image509.png"/><Relationship Id="rId2" Type="http://schemas.openxmlformats.org/officeDocument/2006/relationships/image" Target="../media/image269.png"/><Relationship Id="rId16" Type="http://schemas.openxmlformats.org/officeDocument/2006/relationships/image" Target="../media/image5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04.png"/><Relationship Id="rId5" Type="http://schemas.openxmlformats.org/officeDocument/2006/relationships/image" Target="../media/image271.png"/><Relationship Id="rId15" Type="http://schemas.openxmlformats.org/officeDocument/2006/relationships/image" Target="../media/image432.png"/><Relationship Id="rId10" Type="http://schemas.openxmlformats.org/officeDocument/2006/relationships/image" Target="../media/image442.png"/><Relationship Id="rId4" Type="http://schemas.openxmlformats.org/officeDocument/2006/relationships/image" Target="../media/image49.png"/><Relationship Id="rId9" Type="http://schemas.openxmlformats.org/officeDocument/2006/relationships/image" Target="../media/image503.png"/><Relationship Id="rId14" Type="http://schemas.openxmlformats.org/officeDocument/2006/relationships/image" Target="../media/image5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16.png"/><Relationship Id="rId3" Type="http://schemas.openxmlformats.org/officeDocument/2006/relationships/image" Target="../media/image510.png"/><Relationship Id="rId7" Type="http://schemas.openxmlformats.org/officeDocument/2006/relationships/image" Target="../media/image511.png"/><Relationship Id="rId12" Type="http://schemas.openxmlformats.org/officeDocument/2006/relationships/image" Target="../media/image51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14.png"/><Relationship Id="rId5" Type="http://schemas.openxmlformats.org/officeDocument/2006/relationships/image" Target="../media/image271.png"/><Relationship Id="rId10" Type="http://schemas.openxmlformats.org/officeDocument/2006/relationships/image" Target="../media/image513.png"/><Relationship Id="rId4" Type="http://schemas.openxmlformats.org/officeDocument/2006/relationships/image" Target="../media/image49.png"/><Relationship Id="rId9" Type="http://schemas.openxmlformats.org/officeDocument/2006/relationships/image" Target="../media/image503.png"/><Relationship Id="rId14" Type="http://schemas.openxmlformats.org/officeDocument/2006/relationships/image" Target="../media/image5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13.png"/><Relationship Id="rId3" Type="http://schemas.openxmlformats.org/officeDocument/2006/relationships/image" Target="../media/image518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23.png"/><Relationship Id="rId5" Type="http://schemas.openxmlformats.org/officeDocument/2006/relationships/image" Target="../media/image271.png"/><Relationship Id="rId10" Type="http://schemas.openxmlformats.org/officeDocument/2006/relationships/image" Target="../media/image522.png"/><Relationship Id="rId4" Type="http://schemas.openxmlformats.org/officeDocument/2006/relationships/image" Target="../media/image49.png"/><Relationship Id="rId9" Type="http://schemas.openxmlformats.org/officeDocument/2006/relationships/image" Target="../media/image5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png"/><Relationship Id="rId3" Type="http://schemas.openxmlformats.org/officeDocument/2006/relationships/image" Target="../media/image525.png"/><Relationship Id="rId7" Type="http://schemas.openxmlformats.org/officeDocument/2006/relationships/image" Target="../media/image526.png"/><Relationship Id="rId12" Type="http://schemas.openxmlformats.org/officeDocument/2006/relationships/image" Target="../media/image53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30.png"/><Relationship Id="rId5" Type="http://schemas.openxmlformats.org/officeDocument/2006/relationships/image" Target="../media/image271.png"/><Relationship Id="rId10" Type="http://schemas.openxmlformats.org/officeDocument/2006/relationships/image" Target="../media/image529.png"/><Relationship Id="rId4" Type="http://schemas.openxmlformats.org/officeDocument/2006/relationships/image" Target="../media/image49.png"/><Relationship Id="rId9" Type="http://schemas.openxmlformats.org/officeDocument/2006/relationships/image" Target="../media/image5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39.png"/><Relationship Id="rId3" Type="http://schemas.openxmlformats.org/officeDocument/2006/relationships/image" Target="../media/image533.png"/><Relationship Id="rId7" Type="http://schemas.openxmlformats.org/officeDocument/2006/relationships/image" Target="../media/image534.png"/><Relationship Id="rId12" Type="http://schemas.openxmlformats.org/officeDocument/2006/relationships/image" Target="../media/image538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30.png"/><Relationship Id="rId5" Type="http://schemas.openxmlformats.org/officeDocument/2006/relationships/image" Target="../media/image271.png"/><Relationship Id="rId10" Type="http://schemas.openxmlformats.org/officeDocument/2006/relationships/image" Target="../media/image537.png"/><Relationship Id="rId4" Type="http://schemas.openxmlformats.org/officeDocument/2006/relationships/image" Target="../media/image49.png"/><Relationship Id="rId9" Type="http://schemas.openxmlformats.org/officeDocument/2006/relationships/image" Target="../media/image536.png"/><Relationship Id="rId14" Type="http://schemas.openxmlformats.org/officeDocument/2006/relationships/image" Target="../media/image5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3" Type="http://schemas.openxmlformats.org/officeDocument/2006/relationships/image" Target="../media/image533.png"/><Relationship Id="rId7" Type="http://schemas.openxmlformats.org/officeDocument/2006/relationships/image" Target="../media/image54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10" Type="http://schemas.openxmlformats.org/officeDocument/2006/relationships/image" Target="../media/image544.png"/><Relationship Id="rId4" Type="http://schemas.openxmlformats.org/officeDocument/2006/relationships/image" Target="../media/image49.png"/><Relationship Id="rId9" Type="http://schemas.openxmlformats.org/officeDocument/2006/relationships/image" Target="../media/image5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2.png"/><Relationship Id="rId3" Type="http://schemas.openxmlformats.org/officeDocument/2006/relationships/image" Target="../media/image545.png"/><Relationship Id="rId7" Type="http://schemas.openxmlformats.org/officeDocument/2006/relationships/image" Target="../media/image546.png"/><Relationship Id="rId12" Type="http://schemas.openxmlformats.org/officeDocument/2006/relationships/image" Target="../media/image55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0.png"/><Relationship Id="rId5" Type="http://schemas.openxmlformats.org/officeDocument/2006/relationships/image" Target="../media/image289.png"/><Relationship Id="rId10" Type="http://schemas.openxmlformats.org/officeDocument/2006/relationships/image" Target="../media/image549.png"/><Relationship Id="rId4" Type="http://schemas.openxmlformats.org/officeDocument/2006/relationships/image" Target="../media/image49.png"/><Relationship Id="rId9" Type="http://schemas.openxmlformats.org/officeDocument/2006/relationships/image" Target="../media/image5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3" Type="http://schemas.openxmlformats.org/officeDocument/2006/relationships/image" Target="../media/image553.png"/><Relationship Id="rId21" Type="http://schemas.openxmlformats.org/officeDocument/2006/relationships/image" Target="../media/image567.png"/><Relationship Id="rId7" Type="http://schemas.openxmlformats.org/officeDocument/2006/relationships/image" Target="../media/image554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" Type="http://schemas.openxmlformats.org/officeDocument/2006/relationships/image" Target="../media/image269.png"/><Relationship Id="rId16" Type="http://schemas.openxmlformats.org/officeDocument/2006/relationships/image" Target="../media/image562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31.png"/><Relationship Id="rId5" Type="http://schemas.openxmlformats.org/officeDocument/2006/relationships/image" Target="../media/image271.png"/><Relationship Id="rId15" Type="http://schemas.openxmlformats.org/officeDocument/2006/relationships/image" Target="../media/image561.png"/><Relationship Id="rId10" Type="http://schemas.openxmlformats.org/officeDocument/2006/relationships/image" Target="../media/image557.png"/><Relationship Id="rId19" Type="http://schemas.openxmlformats.org/officeDocument/2006/relationships/image" Target="../media/image565.png"/><Relationship Id="rId4" Type="http://schemas.openxmlformats.org/officeDocument/2006/relationships/image" Target="../media/image49.png"/><Relationship Id="rId9" Type="http://schemas.openxmlformats.org/officeDocument/2006/relationships/image" Target="../media/image556.png"/><Relationship Id="rId14" Type="http://schemas.openxmlformats.org/officeDocument/2006/relationships/image" Target="../media/image560.png"/><Relationship Id="rId22" Type="http://schemas.openxmlformats.org/officeDocument/2006/relationships/image" Target="../media/image5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5.png"/><Relationship Id="rId3" Type="http://schemas.openxmlformats.org/officeDocument/2006/relationships/image" Target="../media/image569.png"/><Relationship Id="rId7" Type="http://schemas.openxmlformats.org/officeDocument/2006/relationships/image" Target="../media/image570.png"/><Relationship Id="rId12" Type="http://schemas.openxmlformats.org/officeDocument/2006/relationships/image" Target="../media/image5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73.png"/><Relationship Id="rId5" Type="http://schemas.openxmlformats.org/officeDocument/2006/relationships/image" Target="../media/image289.png"/><Relationship Id="rId10" Type="http://schemas.openxmlformats.org/officeDocument/2006/relationships/image" Target="../media/image572.png"/><Relationship Id="rId4" Type="http://schemas.openxmlformats.org/officeDocument/2006/relationships/image" Target="../media/image49.png"/><Relationship Id="rId9" Type="http://schemas.openxmlformats.org/officeDocument/2006/relationships/image" Target="../media/image4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582.png"/><Relationship Id="rId3" Type="http://schemas.openxmlformats.org/officeDocument/2006/relationships/image" Target="../media/image576.png"/><Relationship Id="rId7" Type="http://schemas.openxmlformats.org/officeDocument/2006/relationships/image" Target="../media/image577.png"/><Relationship Id="rId12" Type="http://schemas.openxmlformats.org/officeDocument/2006/relationships/image" Target="../media/image58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80.png"/><Relationship Id="rId5" Type="http://schemas.openxmlformats.org/officeDocument/2006/relationships/image" Target="../media/image271.png"/><Relationship Id="rId10" Type="http://schemas.openxmlformats.org/officeDocument/2006/relationships/image" Target="../media/image579.png"/><Relationship Id="rId4" Type="http://schemas.openxmlformats.org/officeDocument/2006/relationships/image" Target="../media/image49.png"/><Relationship Id="rId9" Type="http://schemas.openxmlformats.org/officeDocument/2006/relationships/image" Target="../media/image575.png"/><Relationship Id="rId14" Type="http://schemas.openxmlformats.org/officeDocument/2006/relationships/image" Target="../media/image58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4.png"/><Relationship Id="rId7" Type="http://schemas.openxmlformats.org/officeDocument/2006/relationships/image" Target="../media/image58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71.png"/><Relationship Id="rId10" Type="http://schemas.openxmlformats.org/officeDocument/2006/relationships/image" Target="../media/image587.png"/><Relationship Id="rId4" Type="http://schemas.openxmlformats.org/officeDocument/2006/relationships/image" Target="../media/image49.png"/><Relationship Id="rId9" Type="http://schemas.openxmlformats.org/officeDocument/2006/relationships/image" Target="../media/image5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9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26" Type="http://schemas.openxmlformats.org/officeDocument/2006/relationships/hyperlink" Target="https://mabinogi.nexon.com/page/pds/font.asp" TargetMode="External"/><Relationship Id="rId3" Type="http://schemas.openxmlformats.org/officeDocument/2006/relationships/image" Target="../media/image49.png"/><Relationship Id="rId21" Type="http://schemas.openxmlformats.org/officeDocument/2006/relationships/hyperlink" Target="https://freesound.org/people/nettoi/sounds/553285/" TargetMode="External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hyperlink" Target="https://freesound.org/people/Scrampunk/sounds/345297/" TargetMode="External"/><Relationship Id="rId2" Type="http://schemas.openxmlformats.org/officeDocument/2006/relationships/image" Target="../media/image590.png"/><Relationship Id="rId16" Type="http://schemas.openxmlformats.org/officeDocument/2006/relationships/image" Target="../media/image602.png"/><Relationship Id="rId20" Type="http://schemas.openxmlformats.org/officeDocument/2006/relationships/hyperlink" Target="https://freesound.org/people/Puerta118m/sounds/471691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24" Type="http://schemas.openxmlformats.org/officeDocument/2006/relationships/hyperlink" Target="https://freesound.org/people/JonnyRuss01/sounds/478197/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601.png"/><Relationship Id="rId23" Type="http://schemas.openxmlformats.org/officeDocument/2006/relationships/hyperlink" Target="https://freesound.org/people/danielpodlovics/sounds/530354/" TargetMode="External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4" Type="http://schemas.openxmlformats.org/officeDocument/2006/relationships/image" Target="../media/image591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Relationship Id="rId22" Type="http://schemas.openxmlformats.org/officeDocument/2006/relationships/hyperlink" Target="https://freesound.org/people/mrickey13/sounds/515625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9.png"/><Relationship Id="rId10" Type="http://schemas.openxmlformats.org/officeDocument/2006/relationships/image" Target="../media/image67.png"/><Relationship Id="rId19" Type="http://schemas.openxmlformats.org/officeDocument/2006/relationships/image" Target="../media/image51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2.png"/><Relationship Id="rId7" Type="http://schemas.openxmlformats.org/officeDocument/2006/relationships/image" Target="../media/image609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5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72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57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9" Type="http://schemas.openxmlformats.org/officeDocument/2006/relationships/image" Target="../media/image138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42" Type="http://schemas.openxmlformats.org/officeDocument/2006/relationships/image" Target="../media/image141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7.png"/><Relationship Id="rId2" Type="http://schemas.openxmlformats.org/officeDocument/2006/relationships/image" Target="../media/image49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40" Type="http://schemas.openxmlformats.org/officeDocument/2006/relationships/image" Target="../media/image13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4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6173" y="7804980"/>
            <a:ext cx="16289065" cy="2493433"/>
            <a:chOff x="2006173" y="7804980"/>
            <a:chExt cx="16289065" cy="2493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173" y="7804980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2189"/>
            <a:chOff x="0" y="0"/>
            <a:chExt cx="18285714" cy="122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44577" y="0"/>
              <a:ext cx="14441137" cy="122189"/>
              <a:chOff x="3844577" y="0"/>
              <a:chExt cx="14441137" cy="12218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3844577" y="0"/>
                <a:ext cx="14441137" cy="1221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0"/>
              <a:ext cx="3829048" cy="122189"/>
              <a:chOff x="0" y="0"/>
              <a:chExt cx="3829048" cy="1221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0" y="0"/>
                <a:ext cx="3829048" cy="12218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747443" y="5142857"/>
            <a:ext cx="3546120" cy="2168886"/>
            <a:chOff x="13747443" y="5142857"/>
            <a:chExt cx="3546120" cy="2168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7126" y="5699047"/>
              <a:ext cx="2715330" cy="172298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1729" y="5097144"/>
              <a:ext cx="3732129" cy="572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0004" y="1289578"/>
            <a:ext cx="13540633" cy="2135719"/>
            <a:chOff x="1140004" y="1289578"/>
            <a:chExt cx="13540633" cy="21357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439" y="1061012"/>
              <a:ext cx="6655644" cy="282007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9210" y="2537824"/>
              <a:ext cx="7657205" cy="5629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420740" y="2867731"/>
              <a:ext cx="821974" cy="28571"/>
              <a:chOff x="6420740" y="2867731"/>
              <a:chExt cx="821974" cy="285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20740" y="2867731"/>
                <a:ext cx="821974" cy="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0696" y="7377317"/>
            <a:ext cx="2301223" cy="213355"/>
            <a:chOff x="12350696" y="7377317"/>
            <a:chExt cx="2301223" cy="2133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350696" y="7377317"/>
              <a:ext cx="2301223" cy="213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5190" y="840971"/>
            <a:ext cx="374873" cy="213355"/>
            <a:chOff x="14115190" y="840971"/>
            <a:chExt cx="374873" cy="2133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5190" y="840971"/>
              <a:ext cx="365399" cy="213355"/>
              <a:chOff x="14115190" y="840971"/>
              <a:chExt cx="365399" cy="2133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4115190" y="84097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66253" y="888528"/>
              <a:ext cx="114336" cy="132180"/>
              <a:chOff x="14366253" y="888528"/>
              <a:chExt cx="114336" cy="1321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66253" y="88852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83595" y="850006"/>
            <a:ext cx="1292943" cy="213355"/>
            <a:chOff x="15383595" y="850006"/>
            <a:chExt cx="1292943" cy="2133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383595" y="850006"/>
              <a:ext cx="1292943" cy="213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36909" y="1874157"/>
            <a:ext cx="1133903" cy="518697"/>
            <a:chOff x="7336909" y="1874157"/>
            <a:chExt cx="1133903" cy="5186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6909" y="1874157"/>
              <a:ext cx="1133903" cy="5186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4787" y="2001231"/>
            <a:ext cx="951577" cy="3324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58188" y="2938952"/>
            <a:ext cx="1472723" cy="1488225"/>
            <a:chOff x="7158188" y="2938952"/>
            <a:chExt cx="1472723" cy="14882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8188" y="2938952"/>
              <a:ext cx="1472723" cy="14882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5948" y="3491248"/>
            <a:ext cx="1217364" cy="4214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58944" y="3576387"/>
            <a:ext cx="3391573" cy="213355"/>
            <a:chOff x="9058944" y="3576387"/>
            <a:chExt cx="3391573" cy="2133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058944" y="3576387"/>
              <a:ext cx="3391573" cy="2133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4003" y="2556723"/>
            <a:ext cx="527154" cy="213355"/>
            <a:chOff x="7624003" y="2556723"/>
            <a:chExt cx="527154" cy="213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24003" y="2556723"/>
              <a:ext cx="527154" cy="2133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883" y="3576387"/>
            <a:ext cx="500305" cy="213355"/>
            <a:chOff x="6657883" y="3576387"/>
            <a:chExt cx="500305" cy="2133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657883" y="3576387"/>
              <a:ext cx="500305" cy="21335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65194" y="3541934"/>
            <a:ext cx="342368" cy="3167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15360" y="3576387"/>
            <a:ext cx="365399" cy="213355"/>
            <a:chOff x="6015360" y="3576387"/>
            <a:chExt cx="365399" cy="21335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015360" y="3576387"/>
              <a:ext cx="365399" cy="213355"/>
              <a:chOff x="6015360" y="3576387"/>
              <a:chExt cx="365399" cy="2133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6015360" y="3576387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015360" y="3623944"/>
              <a:ext cx="114336" cy="132180"/>
              <a:chOff x="6015360" y="3623944"/>
              <a:chExt cx="114336" cy="13218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15360" y="362394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960948" y="3405216"/>
            <a:ext cx="971280" cy="518697"/>
            <a:chOff x="4960948" y="3405216"/>
            <a:chExt cx="971280" cy="5186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0948" y="3405216"/>
              <a:ext cx="971280" cy="5186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06930" y="3532286"/>
            <a:ext cx="678987" cy="3324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17033" y="4577107"/>
            <a:ext cx="527154" cy="213355"/>
            <a:chOff x="7617033" y="4577107"/>
            <a:chExt cx="527154" cy="2133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17033" y="4577107"/>
              <a:ext cx="527154" cy="21335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8978" y="4923669"/>
            <a:ext cx="866063" cy="28312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708677" y="5238777"/>
            <a:ext cx="365399" cy="213355"/>
            <a:chOff x="7708677" y="5238777"/>
            <a:chExt cx="365399" cy="2133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60000">
              <a:off x="7708677" y="5238777"/>
              <a:ext cx="365399" cy="2133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29431" y="5404998"/>
            <a:ext cx="114336" cy="132180"/>
            <a:chOff x="7829431" y="5404998"/>
            <a:chExt cx="114336" cy="1321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7829431" y="5404998"/>
              <a:ext cx="114336" cy="1321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41537" y="5578785"/>
            <a:ext cx="1133903" cy="518697"/>
            <a:chOff x="7341537" y="5578785"/>
            <a:chExt cx="1133903" cy="5186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1537" y="5578785"/>
              <a:ext cx="1133903" cy="51869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9930" y="5705859"/>
            <a:ext cx="951577" cy="33243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982052" y="1230190"/>
            <a:ext cx="487825" cy="213355"/>
            <a:chOff x="6982052" y="1230190"/>
            <a:chExt cx="487825" cy="21335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982052" y="1230190"/>
              <a:ext cx="487825" cy="2133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83388" y="6127914"/>
            <a:ext cx="219699" cy="375665"/>
            <a:chOff x="7783388" y="6127914"/>
            <a:chExt cx="219699" cy="37566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710538" y="6205770"/>
              <a:ext cx="365399" cy="213355"/>
              <a:chOff x="7710538" y="6205770"/>
              <a:chExt cx="365399" cy="21335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60000">
                <a:off x="7710538" y="6205770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831292" y="6371991"/>
              <a:ext cx="114336" cy="132180"/>
              <a:chOff x="7831292" y="6371991"/>
              <a:chExt cx="114336" cy="13218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340000">
                <a:off x="7831292" y="6371991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5986" y="1205100"/>
            <a:ext cx="1264777" cy="31806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646980" y="5136732"/>
            <a:ext cx="1472723" cy="1488225"/>
            <a:chOff x="11646980" y="5136732"/>
            <a:chExt cx="1472723" cy="148822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6980" y="5136732"/>
              <a:ext cx="1472723" cy="148822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94710" y="5570458"/>
            <a:ext cx="1195068" cy="6929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167499" y="6547216"/>
            <a:ext cx="1472723" cy="1488225"/>
            <a:chOff x="7167499" y="6547216"/>
            <a:chExt cx="1472723" cy="148822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7499" y="6547216"/>
              <a:ext cx="1472723" cy="148822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37040" y="6992436"/>
            <a:ext cx="1005548" cy="65238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535041" y="574304"/>
            <a:ext cx="781887" cy="781887"/>
            <a:chOff x="14535041" y="574304"/>
            <a:chExt cx="781887" cy="78188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35041" y="574304"/>
              <a:ext cx="781887" cy="78188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32156" y="722891"/>
            <a:ext cx="639500" cy="57716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119765" y="4772285"/>
            <a:ext cx="527154" cy="213355"/>
            <a:chOff x="12119765" y="4772285"/>
            <a:chExt cx="527154" cy="21335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119765" y="4772285"/>
              <a:ext cx="527154" cy="21335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155605" y="5810068"/>
            <a:ext cx="487825" cy="213355"/>
            <a:chOff x="13155605" y="5810068"/>
            <a:chExt cx="487825" cy="21335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155605" y="5810068"/>
              <a:ext cx="487825" cy="21335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80216" y="5787336"/>
            <a:ext cx="430130" cy="28309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905477" y="7031980"/>
            <a:ext cx="1389313" cy="518697"/>
            <a:chOff x="9905477" y="7031980"/>
            <a:chExt cx="1389313" cy="51869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05477" y="7031980"/>
              <a:ext cx="1389313" cy="518697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84787" y="7149525"/>
            <a:ext cx="1257615" cy="33243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977990" y="5828609"/>
            <a:ext cx="239024" cy="213355"/>
            <a:chOff x="13977990" y="5828609"/>
            <a:chExt cx="239024" cy="21335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3977990" y="5828609"/>
              <a:ext cx="239024" cy="21335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052527" y="3958468"/>
            <a:ext cx="661629" cy="213355"/>
            <a:chOff x="12052527" y="3958468"/>
            <a:chExt cx="661629" cy="21335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2052527" y="3958468"/>
              <a:ext cx="661629" cy="213355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784311" y="4356459"/>
            <a:ext cx="792025" cy="31677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7512917" y="956684"/>
            <a:ext cx="781887" cy="781887"/>
            <a:chOff x="7512917" y="956684"/>
            <a:chExt cx="781887" cy="78188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2917" y="956684"/>
              <a:ext cx="781887" cy="781887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57258" y="1209616"/>
            <a:ext cx="759290" cy="32755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8659482" y="7184651"/>
            <a:ext cx="487825" cy="213355"/>
            <a:chOff x="8659482" y="7184651"/>
            <a:chExt cx="487825" cy="21335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8659482" y="7184651"/>
              <a:ext cx="487825" cy="213355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129298" y="7159724"/>
            <a:ext cx="342377" cy="31677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6679886" y="7184651"/>
            <a:ext cx="487825" cy="213355"/>
            <a:chOff x="6679886" y="7184651"/>
            <a:chExt cx="487825" cy="21335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679886" y="7184651"/>
              <a:ext cx="487825" cy="213355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831133" y="7159724"/>
            <a:ext cx="866063" cy="283168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5931591" y="7182208"/>
            <a:ext cx="365399" cy="213355"/>
            <a:chOff x="5931591" y="7182208"/>
            <a:chExt cx="365399" cy="213355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5931591" y="7182208"/>
              <a:ext cx="365399" cy="213355"/>
              <a:chOff x="5931591" y="7182208"/>
              <a:chExt cx="365399" cy="213355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5931591" y="7182208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5931591" y="7229765"/>
              <a:ext cx="114336" cy="132180"/>
              <a:chOff x="5931591" y="7229765"/>
              <a:chExt cx="114336" cy="132180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31591" y="7229765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9429280" y="7184651"/>
            <a:ext cx="374873" cy="213355"/>
            <a:chOff x="9429280" y="7184651"/>
            <a:chExt cx="374873" cy="213355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9429280" y="7184651"/>
              <a:ext cx="365399" cy="213355"/>
              <a:chOff x="9429280" y="7184651"/>
              <a:chExt cx="365399" cy="213355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429280" y="718465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9680344" y="7232208"/>
              <a:ext cx="114336" cy="132180"/>
              <a:chOff x="9680344" y="7232208"/>
              <a:chExt cx="114336" cy="132180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80344" y="723220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4889145" y="7031980"/>
            <a:ext cx="971280" cy="518697"/>
            <a:chOff x="4889145" y="7031980"/>
            <a:chExt cx="971280" cy="518697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89145" y="7031980"/>
              <a:ext cx="971280" cy="518697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987511" y="7159048"/>
            <a:ext cx="815282" cy="332434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4475878" y="7184651"/>
            <a:ext cx="365399" cy="213355"/>
            <a:chOff x="4475878" y="7184651"/>
            <a:chExt cx="365399" cy="213355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4475878" y="7184651"/>
              <a:ext cx="365399" cy="213355"/>
              <a:chOff x="4475878" y="7184651"/>
              <a:chExt cx="365399" cy="213355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4475878" y="718465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4475878" y="7232208"/>
              <a:ext cx="114336" cy="132180"/>
              <a:chOff x="4475878" y="7232208"/>
              <a:chExt cx="114336" cy="132180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475878" y="723220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2943432" y="6545500"/>
            <a:ext cx="1472723" cy="1488225"/>
            <a:chOff x="2943432" y="6545500"/>
            <a:chExt cx="1472723" cy="148822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2943432" y="6545500"/>
              <a:ext cx="1472723" cy="1488225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12973" y="7023083"/>
            <a:ext cx="1082586" cy="610567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1353600" y="7184651"/>
            <a:ext cx="374873" cy="213355"/>
            <a:chOff x="11353600" y="7184651"/>
            <a:chExt cx="374873" cy="213355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1353600" y="7184651"/>
              <a:ext cx="365399" cy="213355"/>
              <a:chOff x="11353600" y="7184651"/>
              <a:chExt cx="365399" cy="213355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1353600" y="718465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1604663" y="7232208"/>
              <a:ext cx="114336" cy="132180"/>
              <a:chOff x="11604663" y="7232208"/>
              <a:chExt cx="114336" cy="132180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04663" y="723220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9" name="그룹 1049"/>
          <p:cNvGrpSpPr/>
          <p:nvPr/>
        </p:nvGrpSpPr>
        <p:grpSpPr>
          <a:xfrm>
            <a:off x="11802824" y="7031980"/>
            <a:ext cx="1133903" cy="518697"/>
            <a:chOff x="11802824" y="7031980"/>
            <a:chExt cx="1133903" cy="51869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2824" y="7031980"/>
              <a:ext cx="1133903" cy="518697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1217" y="7159055"/>
            <a:ext cx="951577" cy="332434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2259926" y="6642682"/>
            <a:ext cx="219699" cy="369067"/>
            <a:chOff x="12259926" y="6642682"/>
            <a:chExt cx="219699" cy="369067"/>
          </a:xfrm>
        </p:grpSpPr>
        <p:grpSp>
          <p:nvGrpSpPr>
            <p:cNvPr id="1051" name="그룹 1051"/>
            <p:cNvGrpSpPr/>
            <p:nvPr/>
          </p:nvGrpSpPr>
          <p:grpSpPr>
            <a:xfrm>
              <a:off x="12187076" y="6720538"/>
              <a:ext cx="365399" cy="213355"/>
              <a:chOff x="12187076" y="6720538"/>
              <a:chExt cx="365399" cy="213355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60000">
                <a:off x="12187076" y="6720538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2307830" y="6635491"/>
              <a:ext cx="114336" cy="132180"/>
              <a:chOff x="12307830" y="6635491"/>
              <a:chExt cx="114336" cy="132180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5340000">
                <a:off x="12307830" y="6635491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53" name="그룹 1053"/>
          <p:cNvGrpSpPr/>
          <p:nvPr/>
        </p:nvGrpSpPr>
        <p:grpSpPr>
          <a:xfrm>
            <a:off x="8684157" y="3576387"/>
            <a:ext cx="365399" cy="213355"/>
            <a:chOff x="8684157" y="3576387"/>
            <a:chExt cx="365399" cy="213355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8684157" y="3576387"/>
              <a:ext cx="365399" cy="213355"/>
              <a:chOff x="8684157" y="3576387"/>
              <a:chExt cx="365399" cy="213355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8684157" y="3576387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8684157" y="3623944"/>
              <a:ext cx="114336" cy="132180"/>
              <a:chOff x="8684157" y="3623944"/>
              <a:chExt cx="114336" cy="132180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684157" y="362394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700379" y="7173987"/>
            <a:ext cx="1236121" cy="215798"/>
            <a:chOff x="1700379" y="7173987"/>
            <a:chExt cx="1236121" cy="215798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2448675" y="7176430"/>
              <a:ext cx="487825" cy="213355"/>
              <a:chOff x="2448675" y="7176430"/>
              <a:chExt cx="487825" cy="213355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2448675" y="7176430"/>
                <a:ext cx="487825" cy="213355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700379" y="7173987"/>
              <a:ext cx="365399" cy="213355"/>
              <a:chOff x="1700379" y="7173987"/>
              <a:chExt cx="365399" cy="213355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1700379" y="7173987"/>
                <a:ext cx="365399" cy="213355"/>
                <a:chOff x="1700379" y="7173987"/>
                <a:chExt cx="365399" cy="213355"/>
              </a:xfrm>
            </p:grpSpPr>
            <p:pic>
              <p:nvPicPr>
                <p:cNvPr id="183" name="Object 18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0800000">
                  <a:off x="1700379" y="7173987"/>
                  <a:ext cx="365399" cy="213355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1700379" y="7221544"/>
                <a:ext cx="114336" cy="132180"/>
                <a:chOff x="1700379" y="7221544"/>
                <a:chExt cx="114336" cy="132180"/>
              </a:xfrm>
            </p:grpSpPr>
            <p:pic>
              <p:nvPicPr>
                <p:cNvPr id="186" name="Object 18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00379" y="7221544"/>
                  <a:ext cx="114336" cy="13218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0" name="Object 18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01938" y="7150200"/>
            <a:ext cx="342368" cy="316777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786855" y="6900385"/>
            <a:ext cx="781887" cy="781887"/>
            <a:chOff x="786855" y="6900385"/>
            <a:chExt cx="781887" cy="781887"/>
          </a:xfrm>
        </p:grpSpPr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855" y="6900385"/>
              <a:ext cx="781887" cy="781887"/>
            </a:xfrm>
            <a:prstGeom prst="rect">
              <a:avLst/>
            </a:prstGeom>
          </p:spPr>
        </p:pic>
      </p:grpSp>
      <p:pic>
        <p:nvPicPr>
          <p:cNvPr id="194" name="Object 19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78828" y="7046814"/>
            <a:ext cx="609852" cy="588786"/>
          </a:xfrm>
          <a:prstGeom prst="rect">
            <a:avLst/>
          </a:prstGeom>
        </p:spPr>
      </p:pic>
      <p:grpSp>
        <p:nvGrpSpPr>
          <p:cNvPr id="1062" name="그룹 1062"/>
          <p:cNvGrpSpPr/>
          <p:nvPr/>
        </p:nvGrpSpPr>
        <p:grpSpPr>
          <a:xfrm>
            <a:off x="3402337" y="8211388"/>
            <a:ext cx="527154" cy="213355"/>
            <a:chOff x="3402337" y="8211388"/>
            <a:chExt cx="527154" cy="213355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402337" y="8211388"/>
              <a:ext cx="527154" cy="213355"/>
            </a:xfrm>
            <a:prstGeom prst="rect">
              <a:avLst/>
            </a:prstGeom>
          </p:spPr>
        </p:pic>
      </p:grpSp>
      <p:pic>
        <p:nvPicPr>
          <p:cNvPr id="198" name="Object 1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044282" y="8557950"/>
            <a:ext cx="866063" cy="283091"/>
          </a:xfrm>
          <a:prstGeom prst="rect">
            <a:avLst/>
          </a:prstGeom>
        </p:spPr>
      </p:pic>
      <p:grpSp>
        <p:nvGrpSpPr>
          <p:cNvPr id="1063" name="그룹 1063"/>
          <p:cNvGrpSpPr/>
          <p:nvPr/>
        </p:nvGrpSpPr>
        <p:grpSpPr>
          <a:xfrm>
            <a:off x="3868693" y="8594636"/>
            <a:ext cx="9701845" cy="213355"/>
            <a:chOff x="3868693" y="8594636"/>
            <a:chExt cx="9701845" cy="213355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3868693" y="8594636"/>
              <a:ext cx="9701845" cy="213355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3049392" y="6277651"/>
            <a:ext cx="365399" cy="213355"/>
            <a:chOff x="13049392" y="6277651"/>
            <a:chExt cx="365399" cy="213355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13049392" y="6277651"/>
              <a:ext cx="365399" cy="213355"/>
              <a:chOff x="13049392" y="6277651"/>
              <a:chExt cx="365399" cy="213355"/>
            </a:xfrm>
          </p:grpSpPr>
          <p:pic>
            <p:nvPicPr>
              <p:cNvPr id="204" name="Object 20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13049392" y="627765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3049392" y="6325208"/>
              <a:ext cx="114336" cy="132180"/>
              <a:chOff x="13049392" y="6325208"/>
              <a:chExt cx="114336" cy="132180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49392" y="632520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67" name="그룹 1067"/>
          <p:cNvGrpSpPr/>
          <p:nvPr/>
        </p:nvGrpSpPr>
        <p:grpSpPr>
          <a:xfrm>
            <a:off x="1091665" y="6478519"/>
            <a:ext cx="219699" cy="369067"/>
            <a:chOff x="1091665" y="6478519"/>
            <a:chExt cx="219699" cy="369067"/>
          </a:xfrm>
        </p:grpSpPr>
        <p:grpSp>
          <p:nvGrpSpPr>
            <p:cNvPr id="1068" name="그룹 1068"/>
            <p:cNvGrpSpPr/>
            <p:nvPr/>
          </p:nvGrpSpPr>
          <p:grpSpPr>
            <a:xfrm>
              <a:off x="1018815" y="6556375"/>
              <a:ext cx="365399" cy="213355"/>
              <a:chOff x="1018815" y="6556375"/>
              <a:chExt cx="365399" cy="213355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60000">
                <a:off x="1018815" y="6556375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1139569" y="6471328"/>
              <a:ext cx="114336" cy="132180"/>
              <a:chOff x="1139569" y="6471328"/>
              <a:chExt cx="114336" cy="132180"/>
            </a:xfrm>
          </p:grpSpPr>
          <p:pic>
            <p:nvPicPr>
              <p:cNvPr id="215" name="Object 21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5340000">
                <a:off x="1139569" y="647132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70" name="그룹 1070"/>
          <p:cNvGrpSpPr/>
          <p:nvPr/>
        </p:nvGrpSpPr>
        <p:grpSpPr>
          <a:xfrm>
            <a:off x="687270" y="5838133"/>
            <a:ext cx="1133903" cy="518697"/>
            <a:chOff x="687270" y="5838133"/>
            <a:chExt cx="1133903" cy="518697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270" y="5838133"/>
              <a:ext cx="1133903" cy="518697"/>
            </a:xfrm>
            <a:prstGeom prst="rect">
              <a:avLst/>
            </a:prstGeom>
          </p:spPr>
        </p:pic>
      </p:grpSp>
      <p:pic>
        <p:nvPicPr>
          <p:cNvPr id="221" name="Object 22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85625" y="5950450"/>
            <a:ext cx="1010577" cy="297882"/>
          </a:xfrm>
          <a:prstGeom prst="rect">
            <a:avLst/>
          </a:prstGeom>
        </p:spPr>
      </p:pic>
      <p:grpSp>
        <p:nvGrpSpPr>
          <p:cNvPr id="1071" name="그룹 1071"/>
          <p:cNvGrpSpPr/>
          <p:nvPr/>
        </p:nvGrpSpPr>
        <p:grpSpPr>
          <a:xfrm>
            <a:off x="11746555" y="3350612"/>
            <a:ext cx="4813461" cy="213355"/>
            <a:chOff x="11746555" y="3350612"/>
            <a:chExt cx="4813461" cy="213355"/>
          </a:xfrm>
        </p:grpSpPr>
        <p:pic>
          <p:nvPicPr>
            <p:cNvPr id="223" name="Object 222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11746555" y="3350612"/>
              <a:ext cx="4813461" cy="213355"/>
            </a:xfrm>
            <a:prstGeom prst="rect">
              <a:avLst/>
            </a:prstGeom>
          </p:spPr>
        </p:pic>
      </p:grpSp>
      <p:grpSp>
        <p:nvGrpSpPr>
          <p:cNvPr id="1072" name="그룹 1072"/>
          <p:cNvGrpSpPr/>
          <p:nvPr/>
        </p:nvGrpSpPr>
        <p:grpSpPr>
          <a:xfrm>
            <a:off x="16513313" y="1053117"/>
            <a:ext cx="219699" cy="375665"/>
            <a:chOff x="16513313" y="1053117"/>
            <a:chExt cx="219699" cy="375665"/>
          </a:xfrm>
        </p:grpSpPr>
        <p:grpSp>
          <p:nvGrpSpPr>
            <p:cNvPr id="1073" name="그룹 1073"/>
            <p:cNvGrpSpPr/>
            <p:nvPr/>
          </p:nvGrpSpPr>
          <p:grpSpPr>
            <a:xfrm>
              <a:off x="16440463" y="1130973"/>
              <a:ext cx="365399" cy="213355"/>
              <a:chOff x="16440463" y="1130973"/>
              <a:chExt cx="365399" cy="213355"/>
            </a:xfrm>
          </p:grpSpPr>
          <p:pic>
            <p:nvPicPr>
              <p:cNvPr id="227" name="Object 2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60000">
                <a:off x="16440463" y="1130973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6561217" y="1297194"/>
              <a:ext cx="114336" cy="132180"/>
              <a:chOff x="16561217" y="1297194"/>
              <a:chExt cx="114336" cy="132180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340000">
                <a:off x="16561217" y="129719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75" name="그룹 1075"/>
          <p:cNvGrpSpPr/>
          <p:nvPr/>
        </p:nvGrpSpPr>
        <p:grpSpPr>
          <a:xfrm>
            <a:off x="15897966" y="1514286"/>
            <a:ext cx="1472723" cy="1488225"/>
            <a:chOff x="15897966" y="1514286"/>
            <a:chExt cx="1472723" cy="1488225"/>
          </a:xfrm>
        </p:grpSpPr>
        <p:pic>
          <p:nvPicPr>
            <p:cNvPr id="234" name="Object 2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97966" y="1514286"/>
              <a:ext cx="1472723" cy="1488225"/>
            </a:xfrm>
            <a:prstGeom prst="rect">
              <a:avLst/>
            </a:prstGeom>
          </p:spPr>
        </p:pic>
      </p:grpSp>
      <p:pic>
        <p:nvPicPr>
          <p:cNvPr id="236" name="Object 23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067544" y="2001392"/>
            <a:ext cx="1192596" cy="579967"/>
          </a:xfrm>
          <a:prstGeom prst="rect">
            <a:avLst/>
          </a:prstGeom>
        </p:spPr>
      </p:pic>
      <p:grpSp>
        <p:nvGrpSpPr>
          <p:cNvPr id="1076" name="그룹 1076"/>
          <p:cNvGrpSpPr/>
          <p:nvPr/>
        </p:nvGrpSpPr>
        <p:grpSpPr>
          <a:xfrm>
            <a:off x="15633680" y="2170986"/>
            <a:ext cx="285358" cy="213355"/>
            <a:chOff x="15633680" y="2170986"/>
            <a:chExt cx="285358" cy="213355"/>
          </a:xfrm>
        </p:grpSpPr>
        <p:pic>
          <p:nvPicPr>
            <p:cNvPr id="238" name="Object 23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0800000">
              <a:off x="15633680" y="2170986"/>
              <a:ext cx="285358" cy="213355"/>
            </a:xfrm>
            <a:prstGeom prst="rect">
              <a:avLst/>
            </a:prstGeom>
          </p:spPr>
        </p:pic>
      </p:grpSp>
      <p:grpSp>
        <p:nvGrpSpPr>
          <p:cNvPr id="1077" name="그룹 1077"/>
          <p:cNvGrpSpPr/>
          <p:nvPr/>
        </p:nvGrpSpPr>
        <p:grpSpPr>
          <a:xfrm>
            <a:off x="16356414" y="3163971"/>
            <a:ext cx="527154" cy="213355"/>
            <a:chOff x="16356414" y="3163971"/>
            <a:chExt cx="527154" cy="213355"/>
          </a:xfrm>
        </p:grpSpPr>
        <p:pic>
          <p:nvPicPr>
            <p:cNvPr id="241" name="Object 2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6356414" y="3163971"/>
              <a:ext cx="527154" cy="213355"/>
            </a:xfrm>
            <a:prstGeom prst="rect">
              <a:avLst/>
            </a:prstGeom>
          </p:spPr>
        </p:pic>
      </p:grpSp>
      <p:pic>
        <p:nvPicPr>
          <p:cNvPr id="243" name="Object 242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987822" y="3541936"/>
            <a:ext cx="866063" cy="283130"/>
          </a:xfrm>
          <a:prstGeom prst="rect">
            <a:avLst/>
          </a:prstGeom>
        </p:spPr>
      </p:pic>
      <p:grpSp>
        <p:nvGrpSpPr>
          <p:cNvPr id="1078" name="그룹 1078"/>
          <p:cNvGrpSpPr/>
          <p:nvPr/>
        </p:nvGrpSpPr>
        <p:grpSpPr>
          <a:xfrm>
            <a:off x="16534939" y="3805844"/>
            <a:ext cx="213355" cy="374873"/>
            <a:chOff x="16534939" y="3805844"/>
            <a:chExt cx="213355" cy="374873"/>
          </a:xfrm>
        </p:grpSpPr>
        <p:grpSp>
          <p:nvGrpSpPr>
            <p:cNvPr id="1079" name="그룹 1079"/>
            <p:cNvGrpSpPr/>
            <p:nvPr/>
          </p:nvGrpSpPr>
          <p:grpSpPr>
            <a:xfrm>
              <a:off x="16458917" y="3881866"/>
              <a:ext cx="365399" cy="213355"/>
              <a:chOff x="16458917" y="3881866"/>
              <a:chExt cx="365399" cy="213355"/>
            </a:xfrm>
          </p:grpSpPr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58917" y="388186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6577479" y="4047985"/>
              <a:ext cx="114336" cy="132180"/>
              <a:chOff x="16577479" y="4047985"/>
              <a:chExt cx="114336" cy="132180"/>
            </a:xfrm>
          </p:grpSpPr>
          <p:pic>
            <p:nvPicPr>
              <p:cNvPr id="249" name="Object 2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6577479" y="4047985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81" name="그룹 1081"/>
          <p:cNvGrpSpPr/>
          <p:nvPr/>
        </p:nvGrpSpPr>
        <p:grpSpPr>
          <a:xfrm>
            <a:off x="16154642" y="4235698"/>
            <a:ext cx="964487" cy="781887"/>
            <a:chOff x="16154642" y="4235698"/>
            <a:chExt cx="964487" cy="781887"/>
          </a:xfrm>
        </p:grpSpPr>
        <p:pic>
          <p:nvPicPr>
            <p:cNvPr id="253" name="Object 252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154642" y="4235698"/>
              <a:ext cx="964487" cy="781887"/>
            </a:xfrm>
            <a:prstGeom prst="rect">
              <a:avLst/>
            </a:prstGeom>
          </p:spPr>
        </p:pic>
      </p:grpSp>
      <p:pic>
        <p:nvPicPr>
          <p:cNvPr id="255" name="Object 254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313294" y="4384284"/>
            <a:ext cx="678633" cy="577167"/>
          </a:xfrm>
          <a:prstGeom prst="rect">
            <a:avLst/>
          </a:prstGeom>
        </p:spPr>
      </p:pic>
      <p:grpSp>
        <p:nvGrpSpPr>
          <p:cNvPr id="1082" name="그룹 1082"/>
          <p:cNvGrpSpPr/>
          <p:nvPr/>
        </p:nvGrpSpPr>
        <p:grpSpPr>
          <a:xfrm>
            <a:off x="16528513" y="5063020"/>
            <a:ext cx="225977" cy="376380"/>
            <a:chOff x="16528513" y="5063020"/>
            <a:chExt cx="225977" cy="376380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16458802" y="5142654"/>
              <a:ext cx="365399" cy="213355"/>
              <a:chOff x="16458802" y="5142654"/>
              <a:chExt cx="365399" cy="213355"/>
            </a:xfrm>
          </p:grpSpPr>
          <p:pic>
            <p:nvPicPr>
              <p:cNvPr id="258" name="Object 25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520000">
                <a:off x="16458802" y="5142654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6581749" y="5308940"/>
              <a:ext cx="114336" cy="132180"/>
              <a:chOff x="16581749" y="5308940"/>
              <a:chExt cx="114336" cy="132180"/>
            </a:xfrm>
          </p:grpSpPr>
          <p:pic>
            <p:nvPicPr>
              <p:cNvPr id="261" name="Object 26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280000">
                <a:off x="16581749" y="5308940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85" name="그룹 1085"/>
          <p:cNvGrpSpPr/>
          <p:nvPr/>
        </p:nvGrpSpPr>
        <p:grpSpPr>
          <a:xfrm>
            <a:off x="16088399" y="5510940"/>
            <a:ext cx="1133903" cy="518697"/>
            <a:chOff x="16088399" y="5510940"/>
            <a:chExt cx="1133903" cy="518697"/>
          </a:xfrm>
        </p:grpSpPr>
        <p:pic>
          <p:nvPicPr>
            <p:cNvPr id="265" name="Object 2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8399" y="5510940"/>
              <a:ext cx="1133903" cy="518697"/>
            </a:xfrm>
            <a:prstGeom prst="rect">
              <a:avLst/>
            </a:prstGeom>
          </p:spPr>
        </p:pic>
      </p:grpSp>
      <p:pic>
        <p:nvPicPr>
          <p:cNvPr id="267" name="Object 26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205863" y="5632783"/>
            <a:ext cx="951568" cy="332434"/>
          </a:xfrm>
          <a:prstGeom prst="rect">
            <a:avLst/>
          </a:prstGeom>
        </p:spPr>
      </p:pic>
      <p:grpSp>
        <p:nvGrpSpPr>
          <p:cNvPr id="1086" name="그룹 1086"/>
          <p:cNvGrpSpPr/>
          <p:nvPr/>
        </p:nvGrpSpPr>
        <p:grpSpPr>
          <a:xfrm>
            <a:off x="16097923" y="6624957"/>
            <a:ext cx="1133903" cy="518697"/>
            <a:chOff x="16097923" y="6624957"/>
            <a:chExt cx="1133903" cy="518697"/>
          </a:xfrm>
        </p:grpSpPr>
        <p:pic>
          <p:nvPicPr>
            <p:cNvPr id="269" name="Object 2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923" y="6624957"/>
              <a:ext cx="1133903" cy="518697"/>
            </a:xfrm>
            <a:prstGeom prst="rect">
              <a:avLst/>
            </a:prstGeom>
          </p:spPr>
        </p:pic>
      </p:grpSp>
      <p:pic>
        <p:nvPicPr>
          <p:cNvPr id="271" name="Object 270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6177236" y="6736724"/>
            <a:ext cx="985158" cy="332434"/>
          </a:xfrm>
          <a:prstGeom prst="rect">
            <a:avLst/>
          </a:prstGeom>
        </p:spPr>
      </p:pic>
      <p:grpSp>
        <p:nvGrpSpPr>
          <p:cNvPr id="1087" name="그룹 1087"/>
          <p:cNvGrpSpPr/>
          <p:nvPr/>
        </p:nvGrpSpPr>
        <p:grpSpPr>
          <a:xfrm>
            <a:off x="16487431" y="6205770"/>
            <a:ext cx="365399" cy="213355"/>
            <a:chOff x="16487431" y="6205770"/>
            <a:chExt cx="365399" cy="213355"/>
          </a:xfrm>
        </p:grpSpPr>
        <p:pic>
          <p:nvPicPr>
            <p:cNvPr id="273" name="Object 2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60000">
              <a:off x="16487431" y="6205770"/>
              <a:ext cx="365399" cy="213355"/>
            </a:xfrm>
            <a:prstGeom prst="rect">
              <a:avLst/>
            </a:prstGeom>
          </p:spPr>
        </p:pic>
      </p:grpSp>
      <p:grpSp>
        <p:nvGrpSpPr>
          <p:cNvPr id="1088" name="그룹 1088"/>
          <p:cNvGrpSpPr/>
          <p:nvPr/>
        </p:nvGrpSpPr>
        <p:grpSpPr>
          <a:xfrm>
            <a:off x="16598661" y="6371991"/>
            <a:ext cx="114336" cy="132180"/>
            <a:chOff x="16598661" y="6371991"/>
            <a:chExt cx="114336" cy="132180"/>
          </a:xfrm>
        </p:grpSpPr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340000">
              <a:off x="16598661" y="6371991"/>
              <a:ext cx="114336" cy="132180"/>
            </a:xfrm>
            <a:prstGeom prst="rect">
              <a:avLst/>
            </a:prstGeom>
          </p:spPr>
        </p:pic>
      </p:grpSp>
      <p:pic>
        <p:nvPicPr>
          <p:cNvPr id="278" name="Object 27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60418" y="2145896"/>
            <a:ext cx="342368" cy="316777"/>
          </a:xfrm>
          <a:prstGeom prst="rect">
            <a:avLst/>
          </a:prstGeom>
        </p:spPr>
      </p:pic>
      <p:grpSp>
        <p:nvGrpSpPr>
          <p:cNvPr id="1089" name="그룹 1089"/>
          <p:cNvGrpSpPr/>
          <p:nvPr/>
        </p:nvGrpSpPr>
        <p:grpSpPr>
          <a:xfrm>
            <a:off x="12021768" y="2170986"/>
            <a:ext cx="3391573" cy="213355"/>
            <a:chOff x="12021768" y="2170986"/>
            <a:chExt cx="3391573" cy="213355"/>
          </a:xfrm>
        </p:grpSpPr>
        <p:pic>
          <p:nvPicPr>
            <p:cNvPr id="280" name="Object 2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021768" y="2170986"/>
              <a:ext cx="3391573" cy="213355"/>
            </a:xfrm>
            <a:prstGeom prst="rect">
              <a:avLst/>
            </a:prstGeom>
          </p:spPr>
        </p:pic>
      </p:grpSp>
      <p:grpSp>
        <p:nvGrpSpPr>
          <p:cNvPr id="1090" name="그룹 1090"/>
          <p:cNvGrpSpPr/>
          <p:nvPr/>
        </p:nvGrpSpPr>
        <p:grpSpPr>
          <a:xfrm>
            <a:off x="11646980" y="2170986"/>
            <a:ext cx="365399" cy="213355"/>
            <a:chOff x="11646980" y="2170986"/>
            <a:chExt cx="365399" cy="213355"/>
          </a:xfrm>
        </p:grpSpPr>
        <p:grpSp>
          <p:nvGrpSpPr>
            <p:cNvPr id="1091" name="그룹 1091"/>
            <p:cNvGrpSpPr/>
            <p:nvPr/>
          </p:nvGrpSpPr>
          <p:grpSpPr>
            <a:xfrm>
              <a:off x="11646980" y="2170986"/>
              <a:ext cx="365399" cy="213355"/>
              <a:chOff x="11646980" y="2170986"/>
              <a:chExt cx="365399" cy="213355"/>
            </a:xfrm>
          </p:grpSpPr>
          <p:pic>
            <p:nvPicPr>
              <p:cNvPr id="284" name="Object 28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11646980" y="217098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11646980" y="2218542"/>
              <a:ext cx="114336" cy="132180"/>
              <a:chOff x="11646980" y="2218542"/>
              <a:chExt cx="114336" cy="132180"/>
            </a:xfrm>
          </p:grpSpPr>
          <p:pic>
            <p:nvPicPr>
              <p:cNvPr id="287" name="Object 2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646980" y="2218542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93" name="그룹 1093"/>
          <p:cNvGrpSpPr/>
          <p:nvPr/>
        </p:nvGrpSpPr>
        <p:grpSpPr>
          <a:xfrm>
            <a:off x="10300347" y="2006875"/>
            <a:ext cx="1288308" cy="518697"/>
            <a:chOff x="10300347" y="2006875"/>
            <a:chExt cx="1288308" cy="518697"/>
          </a:xfrm>
        </p:grpSpPr>
        <p:pic>
          <p:nvPicPr>
            <p:cNvPr id="291" name="Object 290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300347" y="2006875"/>
              <a:ext cx="1288308" cy="518697"/>
            </a:xfrm>
            <a:prstGeom prst="rect">
              <a:avLst/>
            </a:prstGeom>
          </p:spPr>
        </p:pic>
      </p:grpSp>
      <p:pic>
        <p:nvPicPr>
          <p:cNvPr id="293" name="Object 292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0429663" y="2133944"/>
            <a:ext cx="1087873" cy="332434"/>
          </a:xfrm>
          <a:prstGeom prst="rect">
            <a:avLst/>
          </a:prstGeom>
        </p:spPr>
      </p:pic>
      <p:grpSp>
        <p:nvGrpSpPr>
          <p:cNvPr id="1094" name="그룹 1094"/>
          <p:cNvGrpSpPr/>
          <p:nvPr/>
        </p:nvGrpSpPr>
        <p:grpSpPr>
          <a:xfrm>
            <a:off x="10465727" y="1576207"/>
            <a:ext cx="534492" cy="213355"/>
            <a:chOff x="10465727" y="1576207"/>
            <a:chExt cx="534492" cy="213355"/>
          </a:xfrm>
        </p:grpSpPr>
        <p:pic>
          <p:nvPicPr>
            <p:cNvPr id="295" name="Object 294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5400000">
              <a:off x="10465727" y="1576207"/>
              <a:ext cx="534492" cy="213355"/>
            </a:xfrm>
            <a:prstGeom prst="rect">
              <a:avLst/>
            </a:prstGeom>
          </p:spPr>
        </p:pic>
      </p:grpSp>
      <p:grpSp>
        <p:nvGrpSpPr>
          <p:cNvPr id="1095" name="그룹 1095"/>
          <p:cNvGrpSpPr/>
          <p:nvPr/>
        </p:nvGrpSpPr>
        <p:grpSpPr>
          <a:xfrm>
            <a:off x="8458908" y="1230190"/>
            <a:ext cx="2329535" cy="213355"/>
            <a:chOff x="8458908" y="1230190"/>
            <a:chExt cx="2329535" cy="213355"/>
          </a:xfrm>
        </p:grpSpPr>
        <p:pic>
          <p:nvPicPr>
            <p:cNvPr id="298" name="Object 29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0800000">
              <a:off x="8458908" y="1230190"/>
              <a:ext cx="2329535" cy="213355"/>
            </a:xfrm>
            <a:prstGeom prst="rect">
              <a:avLst/>
            </a:prstGeom>
          </p:spPr>
        </p:pic>
      </p:grpSp>
      <p:grpSp>
        <p:nvGrpSpPr>
          <p:cNvPr id="1096" name="그룹 1096"/>
          <p:cNvGrpSpPr/>
          <p:nvPr/>
        </p:nvGrpSpPr>
        <p:grpSpPr>
          <a:xfrm>
            <a:off x="8458908" y="1277747"/>
            <a:ext cx="114336" cy="132180"/>
            <a:chOff x="8458908" y="1277747"/>
            <a:chExt cx="114336" cy="132180"/>
          </a:xfrm>
        </p:grpSpPr>
        <p:pic>
          <p:nvPicPr>
            <p:cNvPr id="301" name="Object 3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58908" y="1277747"/>
              <a:ext cx="114336" cy="132180"/>
            </a:xfrm>
            <a:prstGeom prst="rect">
              <a:avLst/>
            </a:prstGeom>
          </p:spPr>
        </p:pic>
      </p:grpSp>
      <p:pic>
        <p:nvPicPr>
          <p:cNvPr id="303" name="Object 30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067021" y="1475564"/>
            <a:ext cx="3667639" cy="1151496"/>
          </a:xfrm>
          <a:prstGeom prst="rect">
            <a:avLst/>
          </a:prstGeom>
        </p:spPr>
      </p:pic>
      <p:pic>
        <p:nvPicPr>
          <p:cNvPr id="304" name="Object 30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62182" y="2645030"/>
            <a:ext cx="1298300" cy="601891"/>
          </a:xfrm>
          <a:prstGeom prst="rect">
            <a:avLst/>
          </a:prstGeom>
        </p:spPr>
      </p:pic>
      <p:pic>
        <p:nvPicPr>
          <p:cNvPr id="305" name="Object 30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pic>
        <p:nvPicPr>
          <p:cNvPr id="306" name="Object 30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3731" y="4679232"/>
            <a:ext cx="1133903" cy="518697"/>
            <a:chOff x="3933731" y="4679232"/>
            <a:chExt cx="1133903" cy="518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3731" y="4679232"/>
              <a:ext cx="1133903" cy="5186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1608" y="4806305"/>
            <a:ext cx="951577" cy="3324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2656" y="5354828"/>
            <a:ext cx="527154" cy="213355"/>
            <a:chOff x="3852656" y="5354828"/>
            <a:chExt cx="527154" cy="2133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852656" y="5354828"/>
              <a:ext cx="527154" cy="213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5905" y="4850950"/>
            <a:ext cx="487825" cy="213355"/>
            <a:chOff x="3445905" y="4850950"/>
            <a:chExt cx="487825" cy="2133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3445905" y="4850950"/>
              <a:ext cx="487825" cy="213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9739" y="3761758"/>
            <a:ext cx="781887" cy="781887"/>
            <a:chOff x="4109739" y="3761758"/>
            <a:chExt cx="781887" cy="7818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9739" y="3761758"/>
              <a:ext cx="781887" cy="7818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4080" y="4014690"/>
            <a:ext cx="759290" cy="327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77040" y="5354828"/>
            <a:ext cx="527154" cy="213355"/>
            <a:chOff x="4577040" y="5354828"/>
            <a:chExt cx="527154" cy="2133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577040" y="5354828"/>
              <a:ext cx="527154" cy="213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10560" y="4831903"/>
            <a:ext cx="487825" cy="213355"/>
            <a:chOff x="5110560" y="4831903"/>
            <a:chExt cx="487825" cy="2133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110560" y="4831903"/>
              <a:ext cx="487825" cy="2133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2627" y="4823014"/>
            <a:ext cx="870901" cy="3167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42317" y="4848104"/>
            <a:ext cx="365399" cy="213355"/>
            <a:chOff x="2242317" y="4848104"/>
            <a:chExt cx="365399" cy="2133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42317" y="4848104"/>
              <a:ext cx="365399" cy="213355"/>
              <a:chOff x="2242317" y="4848104"/>
              <a:chExt cx="365399" cy="2133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2242317" y="4848104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42317" y="4895661"/>
              <a:ext cx="114336" cy="132180"/>
              <a:chOff x="2242317" y="4895661"/>
              <a:chExt cx="114336" cy="1321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42317" y="4895661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0395" y="4816498"/>
            <a:ext cx="1022006" cy="3167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25040" y="4841426"/>
            <a:ext cx="374873" cy="213355"/>
            <a:chOff x="6525040" y="4841426"/>
            <a:chExt cx="374873" cy="213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525040" y="4841426"/>
              <a:ext cx="365399" cy="213355"/>
              <a:chOff x="6525040" y="4841426"/>
              <a:chExt cx="365399" cy="2133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6525040" y="484142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76103" y="4888983"/>
              <a:ext cx="114336" cy="132180"/>
              <a:chOff x="6776103" y="4888983"/>
              <a:chExt cx="114336" cy="13218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76103" y="4888983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01689" y="5699992"/>
            <a:ext cx="701844" cy="49232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47021" y="5699992"/>
            <a:ext cx="717825" cy="492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028603" y="6165309"/>
            <a:ext cx="219699" cy="375665"/>
            <a:chOff x="4028603" y="6165309"/>
            <a:chExt cx="219699" cy="3756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955753" y="6243166"/>
              <a:ext cx="365399" cy="213355"/>
              <a:chOff x="3955753" y="6243166"/>
              <a:chExt cx="365399" cy="21335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60000">
                <a:off x="3955753" y="624316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076507" y="6409387"/>
              <a:ext cx="114336" cy="132180"/>
              <a:chOff x="4076507" y="6409387"/>
              <a:chExt cx="114336" cy="13218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340000">
                <a:off x="4076507" y="6409387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51730" y="6168366"/>
            <a:ext cx="219699" cy="375665"/>
            <a:chOff x="4751730" y="6168366"/>
            <a:chExt cx="219699" cy="37566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678880" y="6246223"/>
              <a:ext cx="365399" cy="213355"/>
              <a:chOff x="4678880" y="6246223"/>
              <a:chExt cx="365399" cy="21335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60000">
                <a:off x="4678880" y="6246223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799635" y="6412444"/>
              <a:ext cx="114336" cy="132180"/>
              <a:chOff x="4799635" y="6412444"/>
              <a:chExt cx="114336" cy="13218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340000">
                <a:off x="4799635" y="641244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158448" y="4679232"/>
            <a:ext cx="971280" cy="518697"/>
            <a:chOff x="1158448" y="4679232"/>
            <a:chExt cx="971280" cy="51869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448" y="4679232"/>
              <a:ext cx="971280" cy="51869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4909" y="4806300"/>
            <a:ext cx="698034" cy="31677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529402" y="6648117"/>
            <a:ext cx="971280" cy="518697"/>
            <a:chOff x="3529402" y="6648117"/>
            <a:chExt cx="971280" cy="5186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29402" y="6648117"/>
              <a:ext cx="971280" cy="518697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65862" y="6675871"/>
            <a:ext cx="699739" cy="51638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013909" y="4679232"/>
            <a:ext cx="1107542" cy="518697"/>
            <a:chOff x="7013909" y="4679232"/>
            <a:chExt cx="1107542" cy="51869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3909" y="4679232"/>
              <a:ext cx="1107542" cy="51869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59919" y="4806300"/>
            <a:ext cx="815282" cy="33243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696329" y="6648117"/>
            <a:ext cx="971280" cy="518697"/>
            <a:chOff x="4696329" y="6648117"/>
            <a:chExt cx="971280" cy="51869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96329" y="6648117"/>
              <a:ext cx="971280" cy="518697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93805" y="6685390"/>
            <a:ext cx="808111" cy="51642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142857" y="2690743"/>
            <a:ext cx="9524" cy="5758554"/>
            <a:chOff x="9142857" y="2690743"/>
            <a:chExt cx="9524" cy="575855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2690743"/>
              <a:ext cx="9524" cy="575855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89879" y="4653606"/>
            <a:ext cx="1133903" cy="518697"/>
            <a:chOff x="12989879" y="4653606"/>
            <a:chExt cx="1133903" cy="51869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9879" y="4653606"/>
              <a:ext cx="1133903" cy="518697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97768" y="4681368"/>
            <a:ext cx="835015" cy="51637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908804" y="5329203"/>
            <a:ext cx="527154" cy="213355"/>
            <a:chOff x="12908804" y="5329203"/>
            <a:chExt cx="527154" cy="21335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908804" y="5329203"/>
              <a:ext cx="527154" cy="2133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502053" y="4825325"/>
            <a:ext cx="487825" cy="213355"/>
            <a:chOff x="12502053" y="4825325"/>
            <a:chExt cx="487825" cy="21335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502053" y="4825325"/>
              <a:ext cx="487825" cy="21335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165887" y="3736133"/>
            <a:ext cx="781887" cy="781887"/>
            <a:chOff x="13165887" y="3736133"/>
            <a:chExt cx="781887" cy="78188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5887" y="3736133"/>
              <a:ext cx="781887" cy="781887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10228" y="3989065"/>
            <a:ext cx="759290" cy="32759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633188" y="5329203"/>
            <a:ext cx="527154" cy="213355"/>
            <a:chOff x="13633188" y="5329203"/>
            <a:chExt cx="527154" cy="21335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633188" y="5329203"/>
              <a:ext cx="527154" cy="21335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166708" y="4806278"/>
            <a:ext cx="487825" cy="213355"/>
            <a:chOff x="14166708" y="4806278"/>
            <a:chExt cx="487825" cy="21335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66708" y="4806278"/>
              <a:ext cx="487825" cy="213355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38815" y="4797387"/>
            <a:ext cx="790977" cy="316739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1298465" y="4822479"/>
            <a:ext cx="365399" cy="213355"/>
            <a:chOff x="11298465" y="4822479"/>
            <a:chExt cx="365399" cy="21335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1298465" y="4822479"/>
              <a:ext cx="365399" cy="213355"/>
              <a:chOff x="11298465" y="4822479"/>
              <a:chExt cx="365399" cy="21335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11298465" y="4822479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298465" y="4870035"/>
              <a:ext cx="114336" cy="132180"/>
              <a:chOff x="11298465" y="4870035"/>
              <a:chExt cx="114336" cy="132180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98465" y="4870035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58244" y="4786691"/>
            <a:ext cx="792539" cy="32200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5581188" y="4815801"/>
            <a:ext cx="374873" cy="213355"/>
            <a:chOff x="15581188" y="4815801"/>
            <a:chExt cx="374873" cy="213355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5581188" y="4815801"/>
              <a:ext cx="365399" cy="213355"/>
              <a:chOff x="15581188" y="4815801"/>
              <a:chExt cx="365399" cy="213355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5581188" y="481580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832251" y="4863358"/>
              <a:ext cx="114336" cy="132180"/>
              <a:chOff x="15832251" y="4863358"/>
              <a:chExt cx="114336" cy="132180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832251" y="4863358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57863" y="5658683"/>
            <a:ext cx="701853" cy="532101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03196" y="5658682"/>
            <a:ext cx="701853" cy="532101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3084751" y="6139684"/>
            <a:ext cx="219699" cy="375665"/>
            <a:chOff x="13084751" y="6139684"/>
            <a:chExt cx="219699" cy="375665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3011901" y="6217541"/>
              <a:ext cx="365399" cy="213355"/>
              <a:chOff x="13011901" y="6217541"/>
              <a:chExt cx="365399" cy="21335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60000">
                <a:off x="13011901" y="621754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132655" y="6383762"/>
              <a:ext cx="114336" cy="132180"/>
              <a:chOff x="13132655" y="6383762"/>
              <a:chExt cx="114336" cy="132180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340000">
                <a:off x="13132655" y="6383762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3807878" y="6142741"/>
            <a:ext cx="219699" cy="375665"/>
            <a:chOff x="13807878" y="6142741"/>
            <a:chExt cx="219699" cy="375665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3735028" y="6220597"/>
              <a:ext cx="365399" cy="213355"/>
              <a:chOff x="13735028" y="6220597"/>
              <a:chExt cx="365399" cy="213355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60000">
                <a:off x="13735028" y="6220597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855782" y="6386819"/>
              <a:ext cx="114336" cy="132180"/>
              <a:chOff x="13855782" y="6386819"/>
              <a:chExt cx="114336" cy="132180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340000">
                <a:off x="13855782" y="6386819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10012215" y="4653606"/>
            <a:ext cx="1173661" cy="518697"/>
            <a:chOff x="10012215" y="4653606"/>
            <a:chExt cx="1173661" cy="518697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12215" y="4653606"/>
              <a:ext cx="1173661" cy="518697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120458" y="4780671"/>
            <a:ext cx="986539" cy="292653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2585550" y="6622492"/>
            <a:ext cx="971280" cy="518697"/>
            <a:chOff x="12585550" y="6622492"/>
            <a:chExt cx="971280" cy="518697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85550" y="6622492"/>
              <a:ext cx="971280" cy="518697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722053" y="6650244"/>
            <a:ext cx="700415" cy="516425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6070057" y="4653606"/>
            <a:ext cx="1373147" cy="518697"/>
            <a:chOff x="16070057" y="4653606"/>
            <a:chExt cx="1373147" cy="518697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070057" y="4653606"/>
              <a:ext cx="1373147" cy="518697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216053" y="4780671"/>
            <a:ext cx="1121320" cy="332434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3752477" y="6622492"/>
            <a:ext cx="971280" cy="518697"/>
            <a:chOff x="13752477" y="6622492"/>
            <a:chExt cx="971280" cy="51869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2477" y="6622492"/>
              <a:ext cx="971280" cy="518697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849920" y="6659768"/>
            <a:ext cx="808111" cy="516463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7021" y="1475564"/>
            <a:ext cx="3667639" cy="1151496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62182" y="2645030"/>
            <a:ext cx="1175929" cy="601891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517525" y="2645030"/>
            <a:ext cx="927834" cy="601891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021" y="1475564"/>
            <a:ext cx="3667639" cy="11514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182" y="2645030"/>
            <a:ext cx="1237110" cy="6018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84814" y="2322814"/>
            <a:ext cx="1133903" cy="518697"/>
            <a:chOff x="7984814" y="2322814"/>
            <a:chExt cx="1133903" cy="518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4814" y="2322814"/>
              <a:ext cx="1133903" cy="5186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4119" y="2334883"/>
            <a:ext cx="902368" cy="508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03739" y="2998410"/>
            <a:ext cx="527154" cy="213355"/>
            <a:chOff x="7903739" y="2998410"/>
            <a:chExt cx="527154" cy="2133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903739" y="2998410"/>
              <a:ext cx="527154" cy="213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6989" y="2494532"/>
            <a:ext cx="487825" cy="213355"/>
            <a:chOff x="7496989" y="2494532"/>
            <a:chExt cx="487825" cy="213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496989" y="2494532"/>
              <a:ext cx="487825" cy="213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0822" y="1405340"/>
            <a:ext cx="781887" cy="781887"/>
            <a:chOff x="8160822" y="1405340"/>
            <a:chExt cx="781887" cy="7818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0822" y="1405340"/>
              <a:ext cx="781887" cy="78188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05163" y="1658272"/>
            <a:ext cx="759290" cy="327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28123" y="2998410"/>
            <a:ext cx="527154" cy="213355"/>
            <a:chOff x="8628123" y="2998410"/>
            <a:chExt cx="527154" cy="2133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28123" y="2998410"/>
              <a:ext cx="527154" cy="213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61643" y="2475485"/>
            <a:ext cx="487825" cy="213355"/>
            <a:chOff x="9161643" y="2475485"/>
            <a:chExt cx="487825" cy="2133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61643" y="2475485"/>
              <a:ext cx="487825" cy="2133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33710" y="2262740"/>
            <a:ext cx="870901" cy="697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93401" y="2491686"/>
            <a:ext cx="365399" cy="213355"/>
            <a:chOff x="6293401" y="2491686"/>
            <a:chExt cx="365399" cy="2133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293401" y="2491686"/>
              <a:ext cx="365399" cy="213355"/>
              <a:chOff x="6293401" y="2491686"/>
              <a:chExt cx="365399" cy="2133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6293401" y="249168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293401" y="2539242"/>
              <a:ext cx="114336" cy="132180"/>
              <a:chOff x="6293401" y="2539242"/>
              <a:chExt cx="114336" cy="13218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93401" y="2539242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1519" y="2256226"/>
            <a:ext cx="1022006" cy="6972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576123" y="2485008"/>
            <a:ext cx="374873" cy="213355"/>
            <a:chOff x="10576123" y="2485008"/>
            <a:chExt cx="374873" cy="2133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576123" y="2485008"/>
              <a:ext cx="365399" cy="213355"/>
              <a:chOff x="10576123" y="2485008"/>
              <a:chExt cx="365399" cy="2133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576123" y="2485008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827187" y="2532565"/>
              <a:ext cx="114336" cy="132180"/>
              <a:chOff x="10827187" y="2532565"/>
              <a:chExt cx="114336" cy="1321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827187" y="2532565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52776" y="3344683"/>
            <a:ext cx="785987" cy="8969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26676" y="3343574"/>
            <a:ext cx="785987" cy="8968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079686" y="4246987"/>
            <a:ext cx="219699" cy="375665"/>
            <a:chOff x="8079686" y="4246987"/>
            <a:chExt cx="219699" cy="3756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006836" y="4324843"/>
              <a:ext cx="365399" cy="213355"/>
              <a:chOff x="8006836" y="4324843"/>
              <a:chExt cx="365399" cy="21335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60000">
                <a:off x="8006836" y="4324843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127590" y="4491064"/>
              <a:ext cx="114336" cy="132180"/>
              <a:chOff x="8127590" y="4491064"/>
              <a:chExt cx="114336" cy="13218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8127590" y="449106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40909" y="4240520"/>
            <a:ext cx="219699" cy="375665"/>
            <a:chOff x="8840909" y="4240520"/>
            <a:chExt cx="219699" cy="37566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768059" y="4318376"/>
              <a:ext cx="365399" cy="213355"/>
              <a:chOff x="8768059" y="4318376"/>
              <a:chExt cx="365399" cy="21335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60000">
                <a:off x="8768059" y="4318376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888813" y="4484597"/>
              <a:ext cx="114336" cy="132180"/>
              <a:chOff x="8888813" y="4484597"/>
              <a:chExt cx="114336" cy="13218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8888813" y="4484597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209531" y="2322814"/>
            <a:ext cx="971280" cy="518697"/>
            <a:chOff x="5209531" y="2322814"/>
            <a:chExt cx="971280" cy="51869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9531" y="2322814"/>
              <a:ext cx="971280" cy="51869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5519" y="2351616"/>
            <a:ext cx="659130" cy="51642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80485" y="4701223"/>
            <a:ext cx="971280" cy="518697"/>
            <a:chOff x="7580485" y="4701223"/>
            <a:chExt cx="971280" cy="5186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80485" y="4701223"/>
              <a:ext cx="971280" cy="51869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16948" y="4719454"/>
            <a:ext cx="699739" cy="5163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064993" y="2322814"/>
            <a:ext cx="1107542" cy="518697"/>
            <a:chOff x="11064993" y="2322814"/>
            <a:chExt cx="1107542" cy="51869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64993" y="2322814"/>
              <a:ext cx="1107542" cy="51869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11043" y="2350569"/>
            <a:ext cx="768758" cy="51642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747413" y="4701223"/>
            <a:ext cx="971280" cy="518697"/>
            <a:chOff x="8747413" y="4701223"/>
            <a:chExt cx="971280" cy="51869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47413" y="4701223"/>
              <a:ext cx="971280" cy="51869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44910" y="4728035"/>
            <a:ext cx="808111" cy="52692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020981" y="4371456"/>
            <a:ext cx="3254198" cy="213355"/>
            <a:chOff x="4020981" y="4371456"/>
            <a:chExt cx="3254198" cy="2133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4020981" y="4371456"/>
              <a:ext cx="3254198" cy="21335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991664" y="4364534"/>
            <a:ext cx="3254198" cy="213355"/>
            <a:chOff x="9991664" y="4364534"/>
            <a:chExt cx="3254198" cy="21335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9991664" y="4364534"/>
              <a:ext cx="3254198" cy="21335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760133" y="5549915"/>
            <a:ext cx="801543" cy="213355"/>
            <a:chOff x="7760133" y="5549915"/>
            <a:chExt cx="801543" cy="21335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7760133" y="5549915"/>
              <a:ext cx="801543" cy="2133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612143" y="5542625"/>
            <a:ext cx="801543" cy="213355"/>
            <a:chOff x="8612143" y="5542625"/>
            <a:chExt cx="801543" cy="21335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8612143" y="5542625"/>
              <a:ext cx="801543" cy="21335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887206" y="6354019"/>
            <a:ext cx="1472723" cy="1488225"/>
            <a:chOff x="7887206" y="6354019"/>
            <a:chExt cx="1472723" cy="148822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87206" y="6354019"/>
              <a:ext cx="1472723" cy="148822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56740" y="6854307"/>
            <a:ext cx="1049986" cy="59729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8927589" y="6057364"/>
            <a:ext cx="219699" cy="375665"/>
            <a:chOff x="8927589" y="6057364"/>
            <a:chExt cx="219699" cy="37566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8854739" y="6135220"/>
              <a:ext cx="365399" cy="213355"/>
              <a:chOff x="8854739" y="6135220"/>
              <a:chExt cx="365399" cy="213355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60000">
                <a:off x="8854739" y="6135220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8975493" y="6301442"/>
              <a:ext cx="114336" cy="132180"/>
              <a:chOff x="8975493" y="6301442"/>
              <a:chExt cx="114336" cy="13218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8975493" y="6301442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8070161" y="6057364"/>
            <a:ext cx="219699" cy="375665"/>
            <a:chOff x="8070161" y="6057364"/>
            <a:chExt cx="219699" cy="375665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7997311" y="6135220"/>
              <a:ext cx="365399" cy="213355"/>
              <a:chOff x="7997311" y="6135220"/>
              <a:chExt cx="365399" cy="21335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60000">
                <a:off x="7997311" y="6135220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18065" y="6301442"/>
              <a:ext cx="114336" cy="132180"/>
              <a:chOff x="8118065" y="6301442"/>
              <a:chExt cx="114336" cy="132180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340000">
                <a:off x="8118065" y="6301442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783967" y="6375784"/>
            <a:ext cx="1930614" cy="197378"/>
            <a:chOff x="9783967" y="6375784"/>
            <a:chExt cx="1930614" cy="197378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9660000">
              <a:off x="9783967" y="6375784"/>
              <a:ext cx="1930614" cy="19737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551121" y="6366261"/>
            <a:ext cx="1930614" cy="197378"/>
            <a:chOff x="5551121" y="6366261"/>
            <a:chExt cx="1930614" cy="19737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9660000">
              <a:off x="5551121" y="6366261"/>
              <a:ext cx="1930614" cy="19737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456901" y="6682201"/>
            <a:ext cx="414953" cy="320693"/>
            <a:chOff x="7456901" y="6682201"/>
            <a:chExt cx="414953" cy="320693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7481678" y="6735870"/>
              <a:ext cx="365399" cy="213355"/>
              <a:chOff x="7481678" y="6735870"/>
              <a:chExt cx="365399" cy="213355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9660000">
                <a:off x="7481678" y="6735870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7723633" y="6823916"/>
              <a:ext cx="114336" cy="132180"/>
              <a:chOff x="7723633" y="6823916"/>
              <a:chExt cx="114336" cy="13218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140000">
                <a:off x="7723633" y="6823916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9396032" y="6705825"/>
            <a:ext cx="414953" cy="320693"/>
            <a:chOff x="9396032" y="6705825"/>
            <a:chExt cx="414953" cy="320693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9420809" y="6759494"/>
              <a:ext cx="365399" cy="213355"/>
              <a:chOff x="9420809" y="6759494"/>
              <a:chExt cx="365399" cy="213355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9660000">
                <a:off x="9420809" y="6759494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9429917" y="6847540"/>
              <a:ext cx="114336" cy="132180"/>
              <a:chOff x="9429917" y="6847540"/>
              <a:chExt cx="114336" cy="132180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140000">
                <a:off x="9429917" y="6847540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7788852" y="7524262"/>
            <a:ext cx="264905" cy="213355"/>
            <a:chOff x="7788852" y="7524262"/>
            <a:chExt cx="264905" cy="213355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7920000">
              <a:off x="7788852" y="7524262"/>
              <a:ext cx="264905" cy="213355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218613" y="7493465"/>
            <a:ext cx="249970" cy="213355"/>
            <a:chOff x="9218613" y="7493465"/>
            <a:chExt cx="249970" cy="21335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7920000">
              <a:off x="9218613" y="7493465"/>
              <a:ext cx="249970" cy="21335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133001" y="7701116"/>
            <a:ext cx="866063" cy="283091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874186" y="7657788"/>
            <a:ext cx="828349" cy="321968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9718693" y="7711758"/>
            <a:ext cx="795336" cy="213355"/>
            <a:chOff x="9718693" y="7711758"/>
            <a:chExt cx="795336" cy="213355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9718693" y="7711758"/>
              <a:ext cx="795336" cy="213355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060037" y="7735567"/>
            <a:ext cx="487825" cy="213355"/>
            <a:chOff x="7060037" y="7735567"/>
            <a:chExt cx="487825" cy="21335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060037" y="7735567"/>
              <a:ext cx="487825" cy="21335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5516725" y="7582896"/>
            <a:ext cx="971280" cy="518697"/>
            <a:chOff x="5516725" y="7582896"/>
            <a:chExt cx="971280" cy="51869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16725" y="7582896"/>
              <a:ext cx="971280" cy="518697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62716" y="7596016"/>
            <a:ext cx="604673" cy="507977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5705568" y="8284071"/>
            <a:ext cx="535796" cy="213355"/>
            <a:chOff x="5705568" y="8284071"/>
            <a:chExt cx="535796" cy="213355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5705568" y="8284071"/>
              <a:ext cx="535796" cy="21335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6620704" y="7735567"/>
            <a:ext cx="365399" cy="213355"/>
            <a:chOff x="6620704" y="7735567"/>
            <a:chExt cx="365399" cy="213355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6620704" y="7735567"/>
              <a:ext cx="365399" cy="213355"/>
              <a:chOff x="6620704" y="7735567"/>
              <a:chExt cx="365399" cy="213355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6620704" y="7735567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6620704" y="7783124"/>
              <a:ext cx="114336" cy="132180"/>
              <a:chOff x="6620704" y="7783124"/>
              <a:chExt cx="114336" cy="132180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20704" y="7783124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10542790" y="7716519"/>
            <a:ext cx="374873" cy="213355"/>
            <a:chOff x="10542790" y="7716519"/>
            <a:chExt cx="374873" cy="213355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0542790" y="7716519"/>
              <a:ext cx="365399" cy="213355"/>
              <a:chOff x="10542790" y="7716519"/>
              <a:chExt cx="365399" cy="213355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542790" y="7716519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0793853" y="7764076"/>
              <a:ext cx="114336" cy="132180"/>
              <a:chOff x="10793853" y="7764076"/>
              <a:chExt cx="114336" cy="132180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93853" y="7764076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5911578" y="8611027"/>
            <a:ext cx="4828641" cy="213355"/>
            <a:chOff x="5911578" y="8611027"/>
            <a:chExt cx="4828641" cy="213355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5911578" y="8611027"/>
              <a:ext cx="4828641" cy="213355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0950996" y="7214171"/>
            <a:ext cx="1472723" cy="1488225"/>
            <a:chOff x="10950996" y="7214171"/>
            <a:chExt cx="1472723" cy="1488225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50996" y="7214171"/>
              <a:ext cx="1472723" cy="1488225"/>
            </a:xfrm>
            <a:prstGeom prst="rect">
              <a:avLst/>
            </a:prstGeom>
          </p:spPr>
        </p:pic>
      </p:grpSp>
      <p:pic>
        <p:nvPicPr>
          <p:cNvPr id="177" name="Object 17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120567" y="7702556"/>
            <a:ext cx="1145119" cy="609157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10734691" y="8516720"/>
            <a:ext cx="365399" cy="213355"/>
            <a:chOff x="10734691" y="8516720"/>
            <a:chExt cx="365399" cy="213355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360000">
              <a:off x="10734691" y="8516720"/>
              <a:ext cx="365399" cy="213355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10976105" y="8508542"/>
            <a:ext cx="114336" cy="132180"/>
            <a:chOff x="10976105" y="8508542"/>
            <a:chExt cx="114336" cy="132180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560000">
              <a:off x="10976105" y="8508542"/>
              <a:ext cx="114336" cy="132180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2273333" y="8444334"/>
            <a:ext cx="487825" cy="213355"/>
            <a:chOff x="12273333" y="8444334"/>
            <a:chExt cx="487825" cy="213355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8580000">
              <a:off x="12273333" y="8444334"/>
              <a:ext cx="487825" cy="213355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13127688" y="8552444"/>
            <a:ext cx="374873" cy="213355"/>
            <a:chOff x="13127688" y="8552444"/>
            <a:chExt cx="374873" cy="213355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13127688" y="8552444"/>
              <a:ext cx="365399" cy="213355"/>
              <a:chOff x="13127688" y="8552444"/>
              <a:chExt cx="365399" cy="213355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3127688" y="8552444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3378751" y="8600001"/>
              <a:ext cx="114336" cy="132180"/>
              <a:chOff x="13378751" y="8600001"/>
              <a:chExt cx="114336" cy="132180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378751" y="8600001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195" name="Object 19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264607" y="8517993"/>
            <a:ext cx="866063" cy="283130"/>
          </a:xfrm>
          <a:prstGeom prst="rect">
            <a:avLst/>
          </a:prstGeom>
        </p:spPr>
      </p:pic>
      <p:grpSp>
        <p:nvGrpSpPr>
          <p:cNvPr id="1063" name="그룹 1063"/>
          <p:cNvGrpSpPr/>
          <p:nvPr/>
        </p:nvGrpSpPr>
        <p:grpSpPr>
          <a:xfrm>
            <a:off x="13588275" y="8355413"/>
            <a:ext cx="971280" cy="518697"/>
            <a:chOff x="13588275" y="8355413"/>
            <a:chExt cx="971280" cy="518697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88275" y="8355413"/>
              <a:ext cx="971280" cy="518697"/>
            </a:xfrm>
            <a:prstGeom prst="rect">
              <a:avLst/>
            </a:prstGeom>
          </p:spPr>
        </p:pic>
      </p:grpSp>
      <p:pic>
        <p:nvPicPr>
          <p:cNvPr id="199" name="Object 19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734242" y="8368537"/>
            <a:ext cx="604673" cy="508025"/>
          </a:xfrm>
          <a:prstGeom prst="rect">
            <a:avLst/>
          </a:prstGeom>
        </p:spPr>
      </p:pic>
      <p:pic>
        <p:nvPicPr>
          <p:cNvPr id="200" name="Object 1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5227938" cy="568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090" y="3524644"/>
            <a:ext cx="7249279" cy="3873834"/>
            <a:chOff x="1629090" y="3524644"/>
            <a:chExt cx="7249279" cy="38738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090" y="3524644"/>
              <a:ext cx="7249279" cy="3873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9481" y="3522379"/>
            <a:ext cx="7249279" cy="3878364"/>
            <a:chOff x="9399481" y="3522379"/>
            <a:chExt cx="7249279" cy="3878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9481" y="3522379"/>
              <a:ext cx="7249279" cy="38783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3373" y="7542011"/>
            <a:ext cx="4605833" cy="5790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2601" y="7542011"/>
            <a:ext cx="4575119" cy="5790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3308967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14286" y="3515519"/>
            <a:ext cx="7249279" cy="3846649"/>
            <a:chOff x="5514286" y="3515519"/>
            <a:chExt cx="7249279" cy="3846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4286" y="3515519"/>
              <a:ext cx="7249279" cy="38466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573" y="7530039"/>
            <a:ext cx="5974605" cy="10056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2717548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14286" y="3506457"/>
            <a:ext cx="7249279" cy="3864772"/>
            <a:chOff x="5514286" y="3506457"/>
            <a:chExt cx="7249279" cy="38647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4286" y="3506457"/>
              <a:ext cx="7249279" cy="38647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68573" y="7530042"/>
            <a:ext cx="6652443" cy="10056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3771805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090" y="3542767"/>
            <a:ext cx="7249279" cy="3837587"/>
            <a:chOff x="1629090" y="3542767"/>
            <a:chExt cx="7249279" cy="3837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090" y="3542767"/>
              <a:ext cx="7249279" cy="3837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9481" y="3538236"/>
            <a:ext cx="7249279" cy="3846649"/>
            <a:chOff x="9399481" y="3538236"/>
            <a:chExt cx="7249279" cy="3846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9481" y="3538236"/>
              <a:ext cx="7249279" cy="38466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72506" y="7732487"/>
            <a:ext cx="7244090" cy="14323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3523481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090" y="3542767"/>
            <a:ext cx="7249279" cy="3837587"/>
            <a:chOff x="1629090" y="3542767"/>
            <a:chExt cx="7249279" cy="3837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090" y="3542767"/>
              <a:ext cx="7249279" cy="3837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9481" y="3531440"/>
            <a:ext cx="7249279" cy="3860241"/>
            <a:chOff x="9399481" y="3531440"/>
            <a:chExt cx="7249279" cy="38602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9481" y="3531440"/>
              <a:ext cx="7249279" cy="38602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2506" y="7732487"/>
            <a:ext cx="6840052" cy="14323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15" cy="11428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3523481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090" y="3538236"/>
            <a:ext cx="7249279" cy="3846649"/>
            <a:chOff x="1629090" y="3538236"/>
            <a:chExt cx="7249279" cy="3846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090" y="3538236"/>
              <a:ext cx="7249279" cy="3846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9481" y="3538236"/>
            <a:ext cx="7249279" cy="3846649"/>
            <a:chOff x="9399481" y="3538236"/>
            <a:chExt cx="7249279" cy="3846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9481" y="3538236"/>
              <a:ext cx="7249279" cy="38466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2506" y="7732487"/>
            <a:ext cx="6302424" cy="14323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4020138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9090" y="3542767"/>
            <a:ext cx="7249279" cy="3837587"/>
            <a:chOff x="1629090" y="3542767"/>
            <a:chExt cx="7249279" cy="38375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090" y="3542767"/>
              <a:ext cx="7249279" cy="3837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9481" y="3535971"/>
            <a:ext cx="7249279" cy="3851180"/>
            <a:chOff x="9399481" y="3535971"/>
            <a:chExt cx="7249279" cy="3851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9481" y="3535971"/>
              <a:ext cx="7249279" cy="38511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2506" y="7732487"/>
            <a:ext cx="5753224" cy="14215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9386" y="732566"/>
            <a:ext cx="15710753" cy="8573434"/>
            <a:chOff x="1299386" y="732566"/>
            <a:chExt cx="15710753" cy="857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386" y="732566"/>
              <a:ext cx="15710753" cy="85734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6766" y="971346"/>
            <a:ext cx="3760217" cy="12702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4601" y="3486596"/>
            <a:ext cx="2232842" cy="75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6030" y="4268496"/>
            <a:ext cx="1801939" cy="3404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8411" y="2163856"/>
            <a:ext cx="1223882" cy="1469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8427" y="2896655"/>
            <a:ext cx="283847" cy="47619"/>
            <a:chOff x="2838427" y="2896655"/>
            <a:chExt cx="283847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0">
              <a:off x="2838427" y="2896655"/>
              <a:ext cx="283847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7332" y="3486597"/>
            <a:ext cx="1779718" cy="7594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8773" y="4268497"/>
            <a:ext cx="2539080" cy="35873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51139" y="2163859"/>
            <a:ext cx="1461977" cy="1469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1169" y="2896655"/>
            <a:ext cx="283847" cy="47619"/>
            <a:chOff x="6181169" y="2896655"/>
            <a:chExt cx="283847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0">
              <a:off x="6181169" y="2896655"/>
              <a:ext cx="283847" cy="476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70084" y="3486597"/>
            <a:ext cx="849147" cy="7594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1525" y="4268496"/>
            <a:ext cx="2304100" cy="39818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93876" y="2163859"/>
            <a:ext cx="1461977" cy="14690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3910" y="2896655"/>
            <a:ext cx="283847" cy="47619"/>
            <a:chOff x="9523910" y="2896655"/>
            <a:chExt cx="283847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0">
              <a:off x="9523910" y="2896655"/>
              <a:ext cx="283847" cy="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5227" y="3486597"/>
            <a:ext cx="1469528" cy="7594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76668" y="4268496"/>
            <a:ext cx="2304100" cy="15762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89050" y="2163865"/>
            <a:ext cx="1461977" cy="14690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9032" y="2896655"/>
            <a:ext cx="283847" cy="47619"/>
            <a:chOff x="12819032" y="2896655"/>
            <a:chExt cx="283847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000000">
              <a:off x="12819032" y="2896655"/>
              <a:ext cx="283847" cy="476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1233" y="9267906"/>
            <a:ext cx="1584472" cy="4265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4194534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182" y="2645030"/>
            <a:ext cx="2778738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2395318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14286" y="3515519"/>
            <a:ext cx="7249279" cy="3846649"/>
            <a:chOff x="5514286" y="3515519"/>
            <a:chExt cx="7249279" cy="3846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4286" y="3515519"/>
              <a:ext cx="7249279" cy="38466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0452" y="7732487"/>
            <a:ext cx="12677986" cy="9949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84A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9448" y="4487248"/>
            <a:ext cx="5551200" cy="1605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135" y="4176140"/>
            <a:ext cx="7136311" cy="434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15146" y="5955184"/>
            <a:ext cx="3951807" cy="47619"/>
            <a:chOff x="7215146" y="5955184"/>
            <a:chExt cx="3951807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215146" y="5955184"/>
              <a:ext cx="3951807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534" y="6554239"/>
            <a:ext cx="1637635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29319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45780" y="8039991"/>
            <a:ext cx="608338" cy="238729"/>
            <a:chOff x="14445780" y="8039991"/>
            <a:chExt cx="608338" cy="2387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5780" y="8039991"/>
              <a:ext cx="608338" cy="238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57872" y="8039991"/>
            <a:ext cx="512427" cy="238729"/>
            <a:chOff x="4857872" y="8039991"/>
            <a:chExt cx="512427" cy="2387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7872" y="8039991"/>
              <a:ext cx="512427" cy="238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2769" y="8039991"/>
            <a:ext cx="512427" cy="238729"/>
            <a:chOff x="5472769" y="8039991"/>
            <a:chExt cx="512427" cy="2387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2769" y="8039991"/>
              <a:ext cx="512427" cy="2387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16834" y="8039991"/>
            <a:ext cx="512427" cy="238729"/>
            <a:chOff x="6116834" y="8039991"/>
            <a:chExt cx="512427" cy="238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6834" y="8039991"/>
              <a:ext cx="512427" cy="2387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9458" y="7898611"/>
            <a:ext cx="15535557" cy="14323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19916" y="1952144"/>
            <a:ext cx="8828085" cy="6290322"/>
            <a:chOff x="1819916" y="1952144"/>
            <a:chExt cx="8828085" cy="62903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9916" y="1952144"/>
              <a:ext cx="8828085" cy="6290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0652" y="968859"/>
            <a:ext cx="6565146" cy="7376568"/>
            <a:chOff x="9900652" y="968859"/>
            <a:chExt cx="6565146" cy="73765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652" y="968859"/>
              <a:ext cx="6565146" cy="7376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73242" y="5536916"/>
            <a:ext cx="842025" cy="21429"/>
            <a:chOff x="1973242" y="5536916"/>
            <a:chExt cx="842025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3242" y="5536916"/>
              <a:ext cx="842025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4496" y="6622177"/>
            <a:ext cx="2195292" cy="21429"/>
            <a:chOff x="894496" y="6622177"/>
            <a:chExt cx="2195292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94496" y="6622177"/>
              <a:ext cx="2195292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95361" y="7723594"/>
            <a:ext cx="3577022" cy="21429"/>
            <a:chOff x="1995361" y="7723594"/>
            <a:chExt cx="3577022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5361" y="7723594"/>
              <a:ext cx="3577022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33149" y="7857419"/>
            <a:ext cx="238095" cy="21429"/>
            <a:chOff x="5433149" y="7857419"/>
            <a:chExt cx="238095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433149" y="7857419"/>
              <a:ext cx="23809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83136" y="6063834"/>
            <a:ext cx="1291044" cy="21429"/>
            <a:chOff x="2183136" y="6063834"/>
            <a:chExt cx="1291044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183136" y="6063834"/>
              <a:ext cx="129104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08824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1658" y="2012523"/>
            <a:ext cx="13583089" cy="7697614"/>
            <a:chOff x="2351658" y="2012523"/>
            <a:chExt cx="13583089" cy="76976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51658" y="2012523"/>
              <a:ext cx="7723989" cy="6013987"/>
              <a:chOff x="2351658" y="2012523"/>
              <a:chExt cx="7723989" cy="60139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51658" y="2012523"/>
                <a:ext cx="7723989" cy="601398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620462" y="2072042"/>
              <a:ext cx="6313594" cy="7629721"/>
              <a:chOff x="9620462" y="2072042"/>
              <a:chExt cx="6313594" cy="762972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20462" y="2072042"/>
                <a:ext cx="6313594" cy="762972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0966" y="7903889"/>
            <a:ext cx="689949" cy="238729"/>
            <a:chOff x="1080966" y="7903889"/>
            <a:chExt cx="689949" cy="238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966" y="7903889"/>
              <a:ext cx="689949" cy="238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8763" y="8325821"/>
            <a:ext cx="488952" cy="238729"/>
            <a:chOff x="2598763" y="8325821"/>
            <a:chExt cx="488952" cy="238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8763" y="8325821"/>
              <a:ext cx="488952" cy="238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64157" y="8758821"/>
            <a:ext cx="488952" cy="238729"/>
            <a:chOff x="4164157" y="8758821"/>
            <a:chExt cx="488952" cy="238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4157" y="8758821"/>
              <a:ext cx="488952" cy="238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398" y="7761394"/>
            <a:ext cx="9299871" cy="14323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54119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9844" y="2146367"/>
            <a:ext cx="14786026" cy="7276190"/>
            <a:chOff x="1749844" y="2146367"/>
            <a:chExt cx="14786026" cy="72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9844" y="2146367"/>
              <a:ext cx="7493295" cy="7269172"/>
              <a:chOff x="1749844" y="2146367"/>
              <a:chExt cx="7493295" cy="726917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49844" y="2146367"/>
                <a:ext cx="7493295" cy="72691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214676" y="4792945"/>
              <a:ext cx="1231779" cy="119364"/>
              <a:chOff x="9214676" y="4792945"/>
              <a:chExt cx="1231779" cy="1193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14676" y="4792945"/>
                <a:ext cx="1231779" cy="1193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14676" y="5063823"/>
              <a:ext cx="1607083" cy="119364"/>
              <a:chOff x="9214676" y="5063823"/>
              <a:chExt cx="1607083" cy="1193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14676" y="5063823"/>
                <a:ext cx="1607083" cy="11936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14676" y="5317020"/>
              <a:ext cx="1207844" cy="119364"/>
              <a:chOff x="9214676" y="5317020"/>
              <a:chExt cx="1207844" cy="1193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14676" y="5317020"/>
                <a:ext cx="1207844" cy="1193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14676" y="5570050"/>
              <a:ext cx="1071007" cy="119364"/>
              <a:chOff x="9214676" y="5570050"/>
              <a:chExt cx="1071007" cy="11936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14676" y="5570050"/>
                <a:ext cx="1071007" cy="1193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14676" y="5796869"/>
              <a:ext cx="963303" cy="119364"/>
              <a:chOff x="9214676" y="5796869"/>
              <a:chExt cx="963303" cy="1193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14676" y="5796869"/>
                <a:ext cx="963303" cy="1193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14676" y="6057146"/>
              <a:ext cx="1355774" cy="119364"/>
              <a:chOff x="9214676" y="6057146"/>
              <a:chExt cx="1355774" cy="11936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14676" y="6057146"/>
                <a:ext cx="1355774" cy="1193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02709" y="6303262"/>
              <a:ext cx="2133635" cy="119364"/>
              <a:chOff x="9202709" y="6303262"/>
              <a:chExt cx="2133635" cy="1193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202709" y="6303262"/>
                <a:ext cx="2133635" cy="1193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202709" y="6549377"/>
              <a:ext cx="1786589" cy="119364"/>
              <a:chOff x="9202709" y="6549377"/>
              <a:chExt cx="1786589" cy="11936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202709" y="6549377"/>
                <a:ext cx="1786589" cy="11936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214676" y="6790195"/>
              <a:ext cx="963303" cy="119364"/>
              <a:chOff x="9214676" y="6790195"/>
              <a:chExt cx="963303" cy="11936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14676" y="6790195"/>
                <a:ext cx="963303" cy="1193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224200" y="7058607"/>
              <a:ext cx="1789032" cy="119364"/>
              <a:chOff x="9224200" y="7058607"/>
              <a:chExt cx="1789032" cy="11936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24200" y="7058607"/>
                <a:ext cx="1789032" cy="11936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214676" y="7297393"/>
              <a:ext cx="1834457" cy="119364"/>
              <a:chOff x="9214676" y="7297393"/>
              <a:chExt cx="1834457" cy="11936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14676" y="7297393"/>
                <a:ext cx="1834457" cy="1193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14676" y="7543815"/>
              <a:ext cx="1990030" cy="119364"/>
              <a:chOff x="9214676" y="7543815"/>
              <a:chExt cx="1990030" cy="11936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14676" y="7543815"/>
                <a:ext cx="1990030" cy="11936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14676" y="7794817"/>
              <a:ext cx="1355774" cy="119364"/>
              <a:chOff x="9214676" y="7794817"/>
              <a:chExt cx="1355774" cy="11936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14676" y="7794817"/>
                <a:ext cx="1355774" cy="11936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14676" y="8052651"/>
              <a:ext cx="1834457" cy="119364"/>
              <a:chOff x="9214676" y="8052651"/>
              <a:chExt cx="1834457" cy="11936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14676" y="8052651"/>
                <a:ext cx="1834457" cy="1193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26643" y="8296323"/>
              <a:ext cx="1774622" cy="119364"/>
              <a:chOff x="9226643" y="8296323"/>
              <a:chExt cx="1774622" cy="11936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226643" y="8296323"/>
                <a:ext cx="1774622" cy="11936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214676" y="8547326"/>
              <a:ext cx="1858392" cy="119364"/>
              <a:chOff x="9214676" y="8547326"/>
              <a:chExt cx="1858392" cy="11936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214676" y="8547326"/>
                <a:ext cx="1858392" cy="11936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02709" y="8802047"/>
              <a:ext cx="1619050" cy="119364"/>
              <a:chOff x="9202709" y="8802047"/>
              <a:chExt cx="1619050" cy="11936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202709" y="8802047"/>
                <a:ext cx="1619050" cy="11936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88010" y="4718660"/>
              <a:ext cx="7004969" cy="433989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9939" y="2449148"/>
              <a:ext cx="7004814" cy="1039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63252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04721" y="0"/>
            <a:ext cx="7143947" cy="9603024"/>
            <a:chOff x="8904721" y="0"/>
            <a:chExt cx="7143947" cy="96030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4721" y="0"/>
              <a:ext cx="7143947" cy="96030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706" y="2655858"/>
            <a:ext cx="6662909" cy="35922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69101" y="1225477"/>
            <a:ext cx="547312" cy="21429"/>
            <a:chOff x="9669101" y="1225477"/>
            <a:chExt cx="547312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669101" y="1225477"/>
              <a:ext cx="547312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6230" y="3459846"/>
            <a:ext cx="3335377" cy="21429"/>
            <a:chOff x="8286230" y="3459846"/>
            <a:chExt cx="3335377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286230" y="3459846"/>
              <a:ext cx="333537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14366" y="7076996"/>
            <a:ext cx="3567993" cy="21429"/>
            <a:chOff x="8214366" y="7076996"/>
            <a:chExt cx="3567993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214366" y="7076996"/>
              <a:ext cx="356799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9859" y="2956258"/>
            <a:ext cx="2976214" cy="21429"/>
            <a:chOff x="5709859" y="2956258"/>
            <a:chExt cx="297621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859" y="2956258"/>
              <a:ext cx="297621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96393" y="2085607"/>
            <a:ext cx="1752934" cy="21429"/>
            <a:chOff x="7796393" y="2085607"/>
            <a:chExt cx="1752934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796393" y="2085607"/>
              <a:ext cx="175293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79213" y="1223393"/>
            <a:ext cx="1249847" cy="21429"/>
            <a:chOff x="8679213" y="1223393"/>
            <a:chExt cx="1249847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9213" y="1223393"/>
              <a:ext cx="1249847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17047" y="3161018"/>
            <a:ext cx="964133" cy="21429"/>
            <a:chOff x="5217047" y="3161018"/>
            <a:chExt cx="964133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217047" y="3161018"/>
              <a:ext cx="964133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23673" y="4212263"/>
            <a:ext cx="476190" cy="21429"/>
            <a:chOff x="6223673" y="4212263"/>
            <a:chExt cx="476190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23673" y="4212263"/>
              <a:ext cx="476190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67008" y="4064875"/>
            <a:ext cx="3475855" cy="21429"/>
            <a:chOff x="6467008" y="4064875"/>
            <a:chExt cx="3475855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6467008" y="4064875"/>
              <a:ext cx="347585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37252" y="5041663"/>
            <a:ext cx="476190" cy="21429"/>
            <a:chOff x="7037252" y="5041663"/>
            <a:chExt cx="476190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037252" y="5041663"/>
              <a:ext cx="47619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76490" y="5031181"/>
            <a:ext cx="1856941" cy="21429"/>
            <a:chOff x="7276490" y="5031181"/>
            <a:chExt cx="1856941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6490" y="5031181"/>
              <a:ext cx="1856941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32526" y="6031982"/>
            <a:ext cx="2003995" cy="21429"/>
            <a:chOff x="8132526" y="6031982"/>
            <a:chExt cx="2003995" cy="2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132526" y="6031982"/>
              <a:ext cx="2003995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29437" y="7045041"/>
            <a:ext cx="858681" cy="21429"/>
            <a:chOff x="9129437" y="7045041"/>
            <a:chExt cx="858681" cy="2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29437" y="7045041"/>
              <a:ext cx="85868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65338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68684" y="187364"/>
            <a:ext cx="8159545" cy="9474073"/>
            <a:chOff x="9168684" y="187364"/>
            <a:chExt cx="8159545" cy="94740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8684" y="187364"/>
              <a:ext cx="8159545" cy="94740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735" y="3454601"/>
            <a:ext cx="7540329" cy="23129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468233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900" y="2056846"/>
            <a:ext cx="16397914" cy="6945322"/>
            <a:chOff x="943900" y="2056846"/>
            <a:chExt cx="16397914" cy="6945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506" y="7620449"/>
              <a:ext cx="6219357" cy="103997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43900" y="2839090"/>
              <a:ext cx="9294007" cy="4827075"/>
              <a:chOff x="943900" y="2839090"/>
              <a:chExt cx="9294007" cy="482707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3900" y="2839090"/>
                <a:ext cx="9294007" cy="482707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2321" y="2030180"/>
              <a:ext cx="748131" cy="3109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275147" y="4573596"/>
              <a:ext cx="9066667" cy="4428571"/>
              <a:chOff x="8275147" y="4573596"/>
              <a:chExt cx="9066667" cy="44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691087" y="4982554"/>
                <a:ext cx="8010428" cy="3445829"/>
                <a:chOff x="8691087" y="4982554"/>
                <a:chExt cx="8010428" cy="344582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760844" y="3334611"/>
                  <a:ext cx="16020857" cy="689165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691087" y="4982554"/>
                  <a:ext cx="8010428" cy="34458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275147" y="4573596"/>
                <a:ext cx="9061430" cy="4423111"/>
                <a:chOff x="8275147" y="4573596"/>
                <a:chExt cx="9061430" cy="442311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75147" y="4573596"/>
                  <a:ext cx="9061430" cy="44231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64763" y="3670744"/>
              <a:ext cx="6219347" cy="103997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04250" y="2119294"/>
              <a:ext cx="1542857" cy="3085714"/>
              <a:chOff x="9104250" y="2119294"/>
              <a:chExt cx="1542857" cy="3085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04250" y="2119294"/>
                <a:ext cx="1542857" cy="308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4449871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0144" y="8601411"/>
            <a:ext cx="6506976" cy="60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6428" y="1990960"/>
            <a:ext cx="6560758" cy="6860924"/>
            <a:chOff x="9236428" y="1990960"/>
            <a:chExt cx="6560758" cy="68609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6428" y="1990960"/>
              <a:ext cx="6560758" cy="6860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6905" y="2061261"/>
            <a:ext cx="6296579" cy="6802369"/>
            <a:chOff x="2496905" y="2061261"/>
            <a:chExt cx="6296579" cy="68023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6905" y="2061261"/>
              <a:ext cx="6296579" cy="68023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9201" y="8600487"/>
            <a:ext cx="6568167" cy="6018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3892443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62103" y="1929529"/>
            <a:ext cx="9561509" cy="7001053"/>
            <a:chOff x="4362103" y="1929529"/>
            <a:chExt cx="9561509" cy="7001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2103" y="1929529"/>
              <a:ext cx="9561509" cy="70010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6070" y="8513452"/>
            <a:ext cx="9348557" cy="601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A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9448" y="4487248"/>
            <a:ext cx="7165686" cy="15948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135" y="4176140"/>
            <a:ext cx="7135292" cy="422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15146" y="5955184"/>
            <a:ext cx="3951807" cy="47619"/>
            <a:chOff x="7215146" y="5955184"/>
            <a:chExt cx="3951807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215146" y="5955184"/>
              <a:ext cx="3951807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534" y="6554239"/>
            <a:ext cx="1151854" cy="7333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468233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6903" y="2582485"/>
            <a:ext cx="10851909" cy="5120744"/>
            <a:chOff x="3716903" y="2582485"/>
            <a:chExt cx="10851909" cy="51207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6903" y="2582485"/>
              <a:ext cx="10851909" cy="51207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8239" y="7919420"/>
            <a:ext cx="11491357" cy="6018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3924" y="4600981"/>
            <a:ext cx="1513100" cy="238729"/>
            <a:chOff x="10373924" y="4600981"/>
            <a:chExt cx="1513100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3924" y="4600981"/>
              <a:ext cx="1513100" cy="238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8925" y="4620028"/>
            <a:ext cx="482740" cy="238729"/>
            <a:chOff x="12048925" y="4620028"/>
            <a:chExt cx="482740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8925" y="4620028"/>
              <a:ext cx="482740" cy="238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52759" y="4610505"/>
            <a:ext cx="2171398" cy="238729"/>
            <a:chOff x="12652759" y="4610505"/>
            <a:chExt cx="2171398" cy="238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2759" y="4610505"/>
              <a:ext cx="2171398" cy="2387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0011" y="1795725"/>
            <a:ext cx="2468233" cy="613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5325" y="1890800"/>
            <a:ext cx="9808355" cy="5716233"/>
            <a:chOff x="245325" y="1890800"/>
            <a:chExt cx="9808355" cy="5716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325" y="1890800"/>
              <a:ext cx="9808355" cy="5716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6846" y="5198481"/>
            <a:ext cx="8916948" cy="3673739"/>
            <a:chOff x="7966846" y="5198481"/>
            <a:chExt cx="8916948" cy="36737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8302" y="3441542"/>
              <a:ext cx="17833897" cy="73474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6846" y="5198481"/>
              <a:ext cx="8916948" cy="3673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8474" y="4748917"/>
            <a:ext cx="9969239" cy="4685542"/>
            <a:chOff x="7518474" y="4748917"/>
            <a:chExt cx="9969239" cy="46855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8474" y="4748917"/>
              <a:ext cx="9969239" cy="46855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639" y="4034154"/>
            <a:ext cx="6652671" cy="1039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3887" y="6989639"/>
            <a:ext cx="6486966" cy="10056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3273938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9633" y="2833305"/>
            <a:ext cx="12786449" cy="4619105"/>
            <a:chOff x="2749633" y="2833305"/>
            <a:chExt cx="12786449" cy="46191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9633" y="2833305"/>
              <a:ext cx="12786449" cy="4619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9606" y="7295258"/>
            <a:ext cx="10392328" cy="14323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4464" y="7245872"/>
            <a:ext cx="5738750" cy="238729"/>
            <a:chOff x="6124464" y="7245872"/>
            <a:chExt cx="5738750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4464" y="7245872"/>
              <a:ext cx="5738750" cy="2387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0011" y="1795725"/>
            <a:ext cx="1237109" cy="60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695" y="7087677"/>
            <a:ext cx="15818243" cy="2285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3535" y="2317618"/>
            <a:ext cx="13983118" cy="5066667"/>
            <a:chOff x="2153535" y="2317618"/>
            <a:chExt cx="13983118" cy="50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53535" y="2317618"/>
              <a:ext cx="8695387" cy="5065063"/>
              <a:chOff x="2153535" y="2317618"/>
              <a:chExt cx="8695387" cy="50650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53535" y="2317618"/>
                <a:ext cx="8695387" cy="50650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79510" y="2355581"/>
              <a:ext cx="6052670" cy="5016013"/>
              <a:chOff x="10079510" y="2355581"/>
              <a:chExt cx="6052670" cy="501601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79510" y="2355581"/>
                <a:ext cx="6052670" cy="5016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15360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270" y="2425400"/>
            <a:ext cx="8302853" cy="5121823"/>
            <a:chOff x="687270" y="2425400"/>
            <a:chExt cx="8302853" cy="51218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270" y="2425400"/>
              <a:ext cx="8302853" cy="5121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3137" y="2488771"/>
            <a:ext cx="9505831" cy="2679471"/>
            <a:chOff x="6583137" y="2488771"/>
            <a:chExt cx="9505831" cy="2679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8519" y="1207334"/>
              <a:ext cx="19011662" cy="535894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3137" y="2488771"/>
              <a:ext cx="9505831" cy="26794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9477" y="5356115"/>
            <a:ext cx="9481424" cy="10399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0438" y="7429707"/>
            <a:ext cx="7992405" cy="1897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611" y="6240754"/>
            <a:ext cx="1495332" cy="21429"/>
            <a:chOff x="424611" y="6240754"/>
            <a:chExt cx="1495332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24611" y="6240754"/>
              <a:ext cx="1495332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60702" y="6922569"/>
            <a:ext cx="2022524" cy="21429"/>
            <a:chOff x="-260702" y="6922569"/>
            <a:chExt cx="2022524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260702" y="6922569"/>
              <a:ext cx="202252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951" y="5916707"/>
            <a:ext cx="406544" cy="21429"/>
            <a:chOff x="756951" y="5916707"/>
            <a:chExt cx="406544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951" y="5916707"/>
              <a:ext cx="40654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2856" y="7944545"/>
            <a:ext cx="406544" cy="21429"/>
            <a:chOff x="732856" y="7944545"/>
            <a:chExt cx="406544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2856" y="7944545"/>
              <a:ext cx="40654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4291" y="1728895"/>
            <a:ext cx="11050371" cy="3950508"/>
            <a:chOff x="6064291" y="1728895"/>
            <a:chExt cx="11050371" cy="3950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64291" y="1728895"/>
              <a:ext cx="11050371" cy="3950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967538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74849" y="6926173"/>
            <a:ext cx="4685348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2294" y="2425400"/>
            <a:ext cx="15721127" cy="4609524"/>
            <a:chOff x="1282294" y="2425400"/>
            <a:chExt cx="15721127" cy="46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82294" y="2425400"/>
              <a:ext cx="8256549" cy="4601635"/>
              <a:chOff x="1282294" y="2425400"/>
              <a:chExt cx="8256549" cy="46016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2294" y="2425400"/>
                <a:ext cx="8256549" cy="46016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03421" y="2446891"/>
              <a:ext cx="8196714" cy="4525812"/>
              <a:chOff x="8803421" y="2446891"/>
              <a:chExt cx="8196714" cy="45258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03421" y="2446891"/>
                <a:ext cx="8196714" cy="45258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07322" y="5636008"/>
            <a:ext cx="1551492" cy="21429"/>
            <a:chOff x="8807322" y="5636008"/>
            <a:chExt cx="1551492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807322" y="5636008"/>
              <a:ext cx="1551492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3751" y="6169852"/>
            <a:ext cx="2075478" cy="21429"/>
            <a:chOff x="8123751" y="6169852"/>
            <a:chExt cx="2075478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123751" y="6169852"/>
              <a:ext cx="2075478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64286" y="5142857"/>
            <a:ext cx="406544" cy="21429"/>
            <a:chOff x="9164286" y="5142857"/>
            <a:chExt cx="406544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64286" y="5142857"/>
              <a:ext cx="406544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64736" y="6941592"/>
            <a:ext cx="8618109" cy="6018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3163" y="7735268"/>
            <a:ext cx="9736148" cy="10056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54824" y="7199257"/>
            <a:ext cx="406544" cy="21429"/>
            <a:chOff x="9154824" y="7199257"/>
            <a:chExt cx="406544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4824" y="7199257"/>
              <a:ext cx="40654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3012776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9513" y="8748687"/>
            <a:ext cx="9245481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167" y="2038379"/>
            <a:ext cx="8187645" cy="6962385"/>
            <a:chOff x="1722167" y="2038379"/>
            <a:chExt cx="8187645" cy="6962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167" y="2038379"/>
              <a:ext cx="8187645" cy="6962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2412" y="2487568"/>
            <a:ext cx="6962615" cy="2550058"/>
            <a:chOff x="9112412" y="2487568"/>
            <a:chExt cx="6962615" cy="2550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12412" y="2487568"/>
              <a:ext cx="6962615" cy="2550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35" y="4458791"/>
            <a:ext cx="6962615" cy="4125349"/>
            <a:chOff x="9121935" y="4458791"/>
            <a:chExt cx="6962615" cy="4125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1935" y="4458791"/>
              <a:ext cx="6962615" cy="4125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7875" y="6681952"/>
            <a:ext cx="2318356" cy="21429"/>
            <a:chOff x="2167875" y="6681952"/>
            <a:chExt cx="2318356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167875" y="6681952"/>
              <a:ext cx="2318356" cy="2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89513" y="8395947"/>
            <a:ext cx="4554405" cy="57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5997" y="7355111"/>
            <a:ext cx="2075478" cy="21429"/>
            <a:chOff x="1095997" y="7355111"/>
            <a:chExt cx="2075478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95997" y="7355111"/>
              <a:ext cx="2075478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41988" y="6337823"/>
            <a:ext cx="1177151" cy="21429"/>
            <a:chOff x="2141988" y="6337823"/>
            <a:chExt cx="1177151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1988" y="6337823"/>
              <a:ext cx="117715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01893" y="8382050"/>
            <a:ext cx="661669" cy="21429"/>
            <a:chOff x="2001893" y="8382050"/>
            <a:chExt cx="661669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1893" y="8382050"/>
              <a:ext cx="661669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93462" y="1837909"/>
            <a:ext cx="5365586" cy="10399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69745" y="3279876"/>
            <a:ext cx="322195" cy="21429"/>
            <a:chOff x="10169745" y="3279876"/>
            <a:chExt cx="322195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169745" y="3279876"/>
              <a:ext cx="322195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05694" y="3258688"/>
            <a:ext cx="1339549" cy="21429"/>
            <a:chOff x="9005694" y="3258688"/>
            <a:chExt cx="1339549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05694" y="3258688"/>
              <a:ext cx="1339549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21131" y="2779544"/>
            <a:ext cx="973011" cy="21429"/>
            <a:chOff x="8521131" y="2779544"/>
            <a:chExt cx="97301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521131" y="2779544"/>
              <a:ext cx="973011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260" y="2293009"/>
            <a:ext cx="468551" cy="21429"/>
            <a:chOff x="9004260" y="2293009"/>
            <a:chExt cx="468551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04260" y="2293009"/>
              <a:ext cx="468551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2535" y="2316887"/>
            <a:ext cx="881979" cy="21429"/>
            <a:chOff x="9042535" y="2316887"/>
            <a:chExt cx="881979" cy="2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9042535" y="2316887"/>
              <a:ext cx="881979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70487" y="6108552"/>
            <a:ext cx="661541" cy="21429"/>
            <a:chOff x="13070487" y="6108552"/>
            <a:chExt cx="661541" cy="2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070487" y="6108552"/>
              <a:ext cx="661541" cy="214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12995" y="211737"/>
            <a:ext cx="9000471" cy="14323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390388" y="6141361"/>
            <a:ext cx="3151213" cy="21429"/>
            <a:chOff x="13390388" y="6141361"/>
            <a:chExt cx="3151213" cy="2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90388" y="6141361"/>
              <a:ext cx="3151213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92813" y="3604427"/>
            <a:ext cx="5120039" cy="21429"/>
            <a:chOff x="13992813" y="3604427"/>
            <a:chExt cx="5120039" cy="2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992813" y="3604427"/>
              <a:ext cx="5120039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092098" y="1044339"/>
            <a:ext cx="468551" cy="21429"/>
            <a:chOff x="16092098" y="1044339"/>
            <a:chExt cx="468551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92098" y="1044339"/>
              <a:ext cx="468551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44439" y="892283"/>
            <a:ext cx="1276808" cy="21429"/>
            <a:chOff x="15444439" y="892283"/>
            <a:chExt cx="1276808" cy="214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5444439" y="892283"/>
              <a:ext cx="1276808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647738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163" y="2970954"/>
            <a:ext cx="5462709" cy="2735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6170" y="2068750"/>
            <a:ext cx="8600395" cy="4413078"/>
            <a:chOff x="8786170" y="2068750"/>
            <a:chExt cx="8600395" cy="44130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6170" y="2068750"/>
              <a:ext cx="8600395" cy="44130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9698" y="5444344"/>
            <a:ext cx="9114926" cy="4005668"/>
            <a:chOff x="8509698" y="5444344"/>
            <a:chExt cx="9114926" cy="40056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9698" y="5444344"/>
              <a:ext cx="9114926" cy="40056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605" y="7347688"/>
            <a:ext cx="7800738" cy="1005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686" y="5932589"/>
            <a:ext cx="453775" cy="119364"/>
            <a:chOff x="1173686" y="5932589"/>
            <a:chExt cx="453775" cy="1193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3686" y="5932589"/>
              <a:ext cx="453775" cy="119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198" y="6196700"/>
            <a:ext cx="1402769" cy="119364"/>
            <a:chOff x="1166198" y="6196700"/>
            <a:chExt cx="1402769" cy="1193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198" y="6196700"/>
              <a:ext cx="1402769" cy="119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971" y="6426542"/>
            <a:ext cx="994727" cy="119364"/>
            <a:chOff x="1167971" y="6426542"/>
            <a:chExt cx="994727" cy="119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971" y="6426542"/>
              <a:ext cx="994727" cy="1193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8448" y="6683034"/>
            <a:ext cx="2065626" cy="119364"/>
            <a:chOff x="1158448" y="6683034"/>
            <a:chExt cx="2065626" cy="1193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8448" y="6683034"/>
              <a:ext cx="2065626" cy="119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7971" y="6931924"/>
            <a:ext cx="1400995" cy="119364"/>
            <a:chOff x="1167971" y="6931924"/>
            <a:chExt cx="1400995" cy="119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971" y="6931924"/>
              <a:ext cx="1400995" cy="1193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1782" y="5837352"/>
            <a:ext cx="6027902" cy="13510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57122" y="4631593"/>
            <a:ext cx="1733847" cy="21429"/>
            <a:chOff x="9057122" y="4631593"/>
            <a:chExt cx="1733847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057122" y="4631593"/>
              <a:ext cx="1733847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64015" y="5132143"/>
            <a:ext cx="3955261" cy="21429"/>
            <a:chOff x="5964015" y="5132143"/>
            <a:chExt cx="3955261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64015" y="5132143"/>
              <a:ext cx="3955261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43958" y="5462913"/>
            <a:ext cx="661541" cy="21429"/>
            <a:chOff x="5643958" y="5462913"/>
            <a:chExt cx="661541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643958" y="5462913"/>
              <a:ext cx="661541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9867" y="5790123"/>
            <a:ext cx="5527633" cy="21429"/>
            <a:chOff x="1129867" y="5790123"/>
            <a:chExt cx="5527633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867" y="5790123"/>
              <a:ext cx="5527633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693033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3230" y="2414635"/>
            <a:ext cx="14079255" cy="6448453"/>
            <a:chOff x="2103230" y="2414635"/>
            <a:chExt cx="14079255" cy="6448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485" y="6149953"/>
              <a:ext cx="2849205" cy="579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03230" y="2414635"/>
              <a:ext cx="8881837" cy="4427254"/>
              <a:chOff x="2103230" y="2414635"/>
              <a:chExt cx="8881837" cy="442725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03230" y="2414635"/>
                <a:ext cx="8881837" cy="44272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58302" y="5682136"/>
              <a:ext cx="9132984" cy="3179420"/>
              <a:chOff x="6358302" y="5682136"/>
              <a:chExt cx="9132984" cy="31794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58302" y="5682136"/>
                <a:ext cx="9132984" cy="317942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5223" y="3947080"/>
              <a:ext cx="5819376" cy="18970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043811" y="6306205"/>
              <a:ext cx="181424" cy="209738"/>
              <a:chOff x="3043811" y="6306205"/>
              <a:chExt cx="181424" cy="2097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3043811" y="6306205"/>
                <a:ext cx="181424" cy="2097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54034" y="5756252"/>
              <a:ext cx="181424" cy="209738"/>
              <a:chOff x="10554034" y="5756252"/>
              <a:chExt cx="181424" cy="2097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0554034" y="5756252"/>
                <a:ext cx="181424" cy="2097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01967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479" y="5780086"/>
            <a:ext cx="4214414" cy="6018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4152" y="4222234"/>
            <a:ext cx="8297881" cy="14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58477" y="5142857"/>
            <a:ext cx="8865682" cy="4721666"/>
            <a:chOff x="6458477" y="5142857"/>
            <a:chExt cx="8865682" cy="47216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8477" y="5142857"/>
              <a:ext cx="8865682" cy="47216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516" y="1841438"/>
            <a:ext cx="8642065" cy="4589743"/>
            <a:chOff x="894516" y="1841438"/>
            <a:chExt cx="8642065" cy="45897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516" y="1841438"/>
              <a:ext cx="8642065" cy="4589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8852" y="4392531"/>
            <a:ext cx="759536" cy="21429"/>
            <a:chOff x="2588852" y="4392531"/>
            <a:chExt cx="759536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588852" y="4392531"/>
              <a:ext cx="759536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4157" y="4389713"/>
            <a:ext cx="1678092" cy="21429"/>
            <a:chOff x="1294157" y="4389713"/>
            <a:chExt cx="1678092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157" y="4389713"/>
              <a:ext cx="1678092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738" y="5168692"/>
            <a:ext cx="1574412" cy="21429"/>
            <a:chOff x="513738" y="5168692"/>
            <a:chExt cx="1574412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13738" y="5168692"/>
              <a:ext cx="1574412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4157" y="5965016"/>
            <a:ext cx="518963" cy="21429"/>
            <a:chOff x="1294157" y="5965016"/>
            <a:chExt cx="518963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4157" y="5965016"/>
              <a:ext cx="51896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9047" y="6001301"/>
            <a:ext cx="434462" cy="21429"/>
            <a:chOff x="1609047" y="6001301"/>
            <a:chExt cx="434462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09047" y="6001301"/>
              <a:ext cx="434462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23229" y="8686094"/>
            <a:ext cx="458355" cy="21429"/>
            <a:chOff x="10723229" y="8686094"/>
            <a:chExt cx="458355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723229" y="8686094"/>
              <a:ext cx="458355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53596" y="8673873"/>
            <a:ext cx="4373181" cy="21429"/>
            <a:chOff x="10953596" y="8673873"/>
            <a:chExt cx="4373181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53596" y="8673873"/>
              <a:ext cx="4373181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79325" y="7155901"/>
            <a:ext cx="3041466" cy="21429"/>
            <a:chOff x="13779325" y="7155901"/>
            <a:chExt cx="3041466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779325" y="7155901"/>
              <a:ext cx="3041466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25099" y="5632724"/>
            <a:ext cx="8126218" cy="21429"/>
            <a:chOff x="9125099" y="5632724"/>
            <a:chExt cx="8126218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25099" y="5632724"/>
              <a:ext cx="8126218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108" y="1262503"/>
            <a:ext cx="7339145" cy="3055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6451" y="6818116"/>
            <a:ext cx="1021614" cy="5706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2165" y="7499710"/>
            <a:ext cx="1920987" cy="4259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687" y="8068696"/>
            <a:ext cx="1470768" cy="733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9184" y="6818116"/>
            <a:ext cx="1004833" cy="659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6322" y="7498322"/>
            <a:ext cx="966730" cy="3943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4429" y="8068696"/>
            <a:ext cx="1866758" cy="733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1935" y="6808592"/>
            <a:ext cx="1004833" cy="6590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01882" y="7495544"/>
            <a:ext cx="943396" cy="425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7172" y="8068696"/>
            <a:ext cx="2097996" cy="733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4668" y="6818116"/>
            <a:ext cx="993042" cy="570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3241" y="7495544"/>
            <a:ext cx="966730" cy="3943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9906" y="8068696"/>
            <a:ext cx="1569244" cy="733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18725" y="6811049"/>
            <a:ext cx="1004833" cy="6590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33906" y="7496933"/>
            <a:ext cx="943396" cy="4259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34001" y="8059172"/>
            <a:ext cx="2426263" cy="10085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4120" y="6099915"/>
            <a:ext cx="13444071" cy="283015"/>
            <a:chOff x="1324120" y="6099915"/>
            <a:chExt cx="13444071" cy="2830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53111" y="6217613"/>
              <a:ext cx="283847" cy="47619"/>
              <a:chOff x="1253111" y="6217613"/>
              <a:chExt cx="283847" cy="476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000000">
                <a:off x="1253111" y="6217613"/>
                <a:ext cx="283847" cy="4761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595852" y="6217613"/>
              <a:ext cx="283847" cy="47619"/>
              <a:chOff x="4595852" y="6217613"/>
              <a:chExt cx="283847" cy="4761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000000">
                <a:off x="4595852" y="6217613"/>
                <a:ext cx="283847" cy="476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38593" y="6217613"/>
              <a:ext cx="283847" cy="47619"/>
              <a:chOff x="7938593" y="6217613"/>
              <a:chExt cx="283847" cy="476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000000">
                <a:off x="7938593" y="6217613"/>
                <a:ext cx="283847" cy="4761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281334" y="6217613"/>
              <a:ext cx="283847" cy="47619"/>
              <a:chOff x="11281334" y="6217613"/>
              <a:chExt cx="283847" cy="476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000000">
                <a:off x="11281334" y="6217613"/>
                <a:ext cx="283847" cy="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55353" y="6217613"/>
              <a:ext cx="283847" cy="47619"/>
              <a:chOff x="14555353" y="6217613"/>
              <a:chExt cx="283847" cy="4761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000000">
                <a:off x="14555353" y="6217613"/>
                <a:ext cx="283847" cy="4761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84107" y="3298191"/>
            <a:ext cx="15917501" cy="2602593"/>
            <a:chOff x="1184107" y="3298191"/>
            <a:chExt cx="15917501" cy="26025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4107" y="3298191"/>
              <a:ext cx="2602593" cy="2602593"/>
              <a:chOff x="1184107" y="3298191"/>
              <a:chExt cx="2602593" cy="260259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4107" y="3298191"/>
                <a:ext cx="2602593" cy="26025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32709" y="3298191"/>
              <a:ext cx="2602593" cy="2602593"/>
              <a:chOff x="4432709" y="3298191"/>
              <a:chExt cx="2602593" cy="26025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432709" y="3298191"/>
                <a:ext cx="2602593" cy="26025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9554" y="3298191"/>
              <a:ext cx="2602593" cy="2602593"/>
              <a:chOff x="7889554" y="3298191"/>
              <a:chExt cx="2602593" cy="260259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89554" y="3298191"/>
                <a:ext cx="2602593" cy="26025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199618" y="3298191"/>
              <a:ext cx="2602593" cy="2602593"/>
              <a:chOff x="11199618" y="3298191"/>
              <a:chExt cx="2602593" cy="260259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99618" y="3298191"/>
                <a:ext cx="2602593" cy="26025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99015" y="3298191"/>
              <a:ext cx="2602593" cy="2602593"/>
              <a:chOff x="14499015" y="3298191"/>
              <a:chExt cx="2602593" cy="260259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499015" y="3298191"/>
                <a:ext cx="2602593" cy="2602593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0128" y="319357"/>
            <a:ext cx="2718594" cy="7187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07296" y="437122"/>
            <a:ext cx="3210395" cy="57903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647738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5577" y="2966192"/>
            <a:ext cx="8479528" cy="2316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448" y="2272253"/>
            <a:ext cx="7767121" cy="6680322"/>
            <a:chOff x="1158448" y="2272253"/>
            <a:chExt cx="7767121" cy="66803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448" y="2272253"/>
              <a:ext cx="7767121" cy="6680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8679" y="4383636"/>
            <a:ext cx="1494687" cy="21429"/>
            <a:chOff x="5728679" y="4383636"/>
            <a:chExt cx="1494687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728679" y="4383636"/>
              <a:ext cx="149468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4547" y="4983330"/>
            <a:ext cx="1998844" cy="21429"/>
            <a:chOff x="6464547" y="4983330"/>
            <a:chExt cx="1998844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4547" y="4983330"/>
              <a:ext cx="1998844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6234049"/>
            <a:ext cx="2849214" cy="601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88277" y="5998794"/>
            <a:ext cx="578595" cy="21429"/>
            <a:chOff x="7188277" y="5998794"/>
            <a:chExt cx="578595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188277" y="5998794"/>
              <a:ext cx="57859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6169" y="6647244"/>
            <a:ext cx="1297297" cy="21429"/>
            <a:chOff x="7406169" y="6647244"/>
            <a:chExt cx="1297297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406169" y="6647244"/>
              <a:ext cx="129729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01527" y="5716652"/>
            <a:ext cx="1494687" cy="28571"/>
            <a:chOff x="7701527" y="5716652"/>
            <a:chExt cx="1494687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701527" y="5716652"/>
              <a:ext cx="1494687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4374" y="6453292"/>
            <a:ext cx="578595" cy="21429"/>
            <a:chOff x="8444374" y="6453292"/>
            <a:chExt cx="57859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4374" y="6453292"/>
              <a:ext cx="578595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7144" y="7045485"/>
            <a:ext cx="3718471" cy="57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7867323"/>
            <a:ext cx="2788024" cy="6018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92924" y="6461756"/>
            <a:ext cx="495130" cy="21429"/>
            <a:chOff x="8792924" y="6461756"/>
            <a:chExt cx="495130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792924" y="6461756"/>
              <a:ext cx="495130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68493" y="6009508"/>
            <a:ext cx="578595" cy="21429"/>
            <a:chOff x="7468493" y="6009508"/>
            <a:chExt cx="578595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8493" y="6009508"/>
              <a:ext cx="57859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5314" y="7313117"/>
            <a:ext cx="1016432" cy="21429"/>
            <a:chOff x="8045314" y="7313117"/>
            <a:chExt cx="1016432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5314" y="7313117"/>
              <a:ext cx="1016432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08164" y="7327970"/>
            <a:ext cx="495130" cy="21429"/>
            <a:chOff x="8808164" y="7327970"/>
            <a:chExt cx="495130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8164" y="7327970"/>
              <a:ext cx="49513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37895" y="7567043"/>
            <a:ext cx="1361559" cy="21429"/>
            <a:chOff x="1737895" y="7567043"/>
            <a:chExt cx="1361559" cy="2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737895" y="7567043"/>
              <a:ext cx="1361559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14689" y="8099983"/>
            <a:ext cx="495130" cy="21429"/>
            <a:chOff x="8814689" y="8099983"/>
            <a:chExt cx="495130" cy="2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14689" y="8099983"/>
              <a:ext cx="49513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99307" y="8240069"/>
            <a:ext cx="6667833" cy="21429"/>
            <a:chOff x="2399307" y="8240069"/>
            <a:chExt cx="6667833" cy="2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9307" y="8240069"/>
              <a:ext cx="6667833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8198" y="7340971"/>
            <a:ext cx="2393102" cy="238729"/>
            <a:chOff x="5738198" y="7340971"/>
            <a:chExt cx="2393102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8198" y="7340971"/>
              <a:ext cx="2393102" cy="238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38198" y="7782005"/>
            <a:ext cx="2238340" cy="238729"/>
            <a:chOff x="5738198" y="7782005"/>
            <a:chExt cx="2238340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8198" y="7782005"/>
              <a:ext cx="2238340" cy="238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26293" y="8234069"/>
            <a:ext cx="2026435" cy="238729"/>
            <a:chOff x="5726293" y="8234069"/>
            <a:chExt cx="2026435" cy="238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6293" y="8234069"/>
              <a:ext cx="2026435" cy="238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8198" y="8642719"/>
            <a:ext cx="1740721" cy="238729"/>
            <a:chOff x="5738198" y="8642719"/>
            <a:chExt cx="1740721" cy="238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8198" y="8642719"/>
              <a:ext cx="1740721" cy="2387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0011" y="1795725"/>
            <a:ext cx="2693033" cy="6136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2484" y="7209544"/>
            <a:ext cx="6773147" cy="18970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24244" y="2521137"/>
            <a:ext cx="9237226" cy="4924596"/>
            <a:chOff x="4524244" y="2521137"/>
            <a:chExt cx="9237226" cy="49245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4244" y="2521137"/>
              <a:ext cx="9237226" cy="4924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6698" y="6363627"/>
            <a:ext cx="672522" cy="21429"/>
            <a:chOff x="5356698" y="6363627"/>
            <a:chExt cx="672522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356698" y="6363627"/>
              <a:ext cx="672522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01967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5430" y="2527639"/>
            <a:ext cx="6120271" cy="994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36985" y="1891434"/>
            <a:ext cx="7571429" cy="7854786"/>
            <a:chOff x="2236985" y="1891434"/>
            <a:chExt cx="7571429" cy="78547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6985" y="1891434"/>
              <a:ext cx="7571307" cy="3554115"/>
              <a:chOff x="2236985" y="1891434"/>
              <a:chExt cx="7571307" cy="35541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36985" y="1891434"/>
                <a:ext cx="7571307" cy="35541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47861" y="4794414"/>
              <a:ext cx="7144474" cy="2643455"/>
              <a:chOff x="2447861" y="4794414"/>
              <a:chExt cx="7144474" cy="26434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47861" y="4794414"/>
                <a:ext cx="7144474" cy="26434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76006" y="6793838"/>
              <a:ext cx="7488183" cy="2946504"/>
              <a:chOff x="2276006" y="6793838"/>
              <a:chExt cx="7488183" cy="29465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76006" y="6793838"/>
                <a:ext cx="7488183" cy="2946504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35430" y="5206449"/>
            <a:ext cx="2847814" cy="5684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5390" y="7322641"/>
            <a:ext cx="5997462" cy="14590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8293" y="2668378"/>
            <a:ext cx="181424" cy="209738"/>
            <a:chOff x="9428293" y="2668378"/>
            <a:chExt cx="181424" cy="2097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428293" y="2668378"/>
              <a:ext cx="181424" cy="209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2819" y="5354433"/>
            <a:ext cx="181424" cy="209738"/>
            <a:chOff x="9432819" y="5354433"/>
            <a:chExt cx="181424" cy="2097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432819" y="5354433"/>
              <a:ext cx="181424" cy="209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28293" y="7454068"/>
            <a:ext cx="181424" cy="209738"/>
            <a:chOff x="9428293" y="7454068"/>
            <a:chExt cx="181424" cy="2097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428293" y="7454068"/>
              <a:ext cx="181424" cy="209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220167" cy="613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8889" y="2165028"/>
            <a:ext cx="7984410" cy="7350647"/>
            <a:chOff x="2498889" y="2165028"/>
            <a:chExt cx="7984410" cy="73506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8889" y="2165028"/>
              <a:ext cx="7984410" cy="73506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37620" y="5794639"/>
            <a:ext cx="7375509" cy="2316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0341" y="2056846"/>
            <a:ext cx="7967235" cy="4191598"/>
            <a:chOff x="9640341" y="2056846"/>
            <a:chExt cx="7967235" cy="4191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0341" y="2056846"/>
              <a:ext cx="7967235" cy="4191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5776" y="4529728"/>
            <a:ext cx="2120694" cy="21429"/>
            <a:chOff x="2995776" y="4529728"/>
            <a:chExt cx="2120694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995776" y="4529728"/>
              <a:ext cx="212069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50255" y="5947938"/>
            <a:ext cx="238861" cy="21429"/>
            <a:chOff x="4250255" y="5947938"/>
            <a:chExt cx="238861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250255" y="5947938"/>
              <a:ext cx="23886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1922" y="8399068"/>
            <a:ext cx="238861" cy="21429"/>
            <a:chOff x="4241922" y="8399068"/>
            <a:chExt cx="238861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241922" y="8399068"/>
              <a:ext cx="238861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1931" y="5639513"/>
            <a:ext cx="2463976" cy="1005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79280" y="7935498"/>
            <a:ext cx="3225147" cy="1005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1745" y="8403579"/>
            <a:ext cx="1487253" cy="21429"/>
            <a:chOff x="2871745" y="8403579"/>
            <a:chExt cx="1487253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1745" y="8403579"/>
              <a:ext cx="148725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2433" y="5939605"/>
            <a:ext cx="1487253" cy="21429"/>
            <a:chOff x="2882433" y="5939605"/>
            <a:chExt cx="1487253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2433" y="5939605"/>
              <a:ext cx="148725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66481" y="6111375"/>
            <a:ext cx="649252" cy="21429"/>
            <a:chOff x="2566481" y="6111375"/>
            <a:chExt cx="649252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566481" y="6111375"/>
              <a:ext cx="649252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57833" y="8399068"/>
            <a:ext cx="649252" cy="21429"/>
            <a:chOff x="2557833" y="8399068"/>
            <a:chExt cx="649252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557833" y="8399068"/>
              <a:ext cx="649252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56637" y="5939605"/>
            <a:ext cx="181424" cy="209738"/>
            <a:chOff x="10256637" y="5939605"/>
            <a:chExt cx="181424" cy="2097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0256637" y="5939605"/>
              <a:ext cx="181424" cy="2097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0795" y="7230486"/>
            <a:ext cx="181424" cy="209738"/>
            <a:chOff x="10270795" y="7230486"/>
            <a:chExt cx="181424" cy="2097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0270795" y="7230486"/>
              <a:ext cx="181424" cy="2097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37816" y="3664069"/>
            <a:ext cx="201024" cy="21429"/>
            <a:chOff x="10937816" y="3664069"/>
            <a:chExt cx="201024" cy="2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937816" y="3664069"/>
              <a:ext cx="201024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69245" y="4772107"/>
            <a:ext cx="201024" cy="21429"/>
            <a:chOff x="11269245" y="4772107"/>
            <a:chExt cx="201024" cy="2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1269245" y="4772107"/>
              <a:ext cx="20102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09766" y="4798168"/>
            <a:ext cx="2154867" cy="238729"/>
            <a:chOff x="9809766" y="4798168"/>
            <a:chExt cx="2154867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9766" y="4798168"/>
              <a:ext cx="2154867" cy="238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8233" y="5233017"/>
            <a:ext cx="2519520" cy="238729"/>
            <a:chOff x="9808233" y="5233017"/>
            <a:chExt cx="2519520" cy="23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8233" y="5233017"/>
              <a:ext cx="2519520" cy="238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8233" y="5665709"/>
            <a:ext cx="1689733" cy="238729"/>
            <a:chOff x="9808233" y="5665709"/>
            <a:chExt cx="1689733" cy="238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8233" y="5665709"/>
              <a:ext cx="1689733" cy="238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9766" y="6096661"/>
            <a:ext cx="1976295" cy="238729"/>
            <a:chOff x="9809766" y="6096661"/>
            <a:chExt cx="1976295" cy="238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9766" y="6096661"/>
              <a:ext cx="1976295" cy="2387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0011" y="1795725"/>
            <a:ext cx="1982090" cy="601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4053" y="3534954"/>
            <a:ext cx="4727366" cy="9556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7270" y="3017940"/>
            <a:ext cx="9168583" cy="5591408"/>
            <a:chOff x="687270" y="3017940"/>
            <a:chExt cx="9168583" cy="5591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270" y="3017940"/>
              <a:ext cx="9168583" cy="55914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64096" y="4666744"/>
            <a:ext cx="7886452" cy="3173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73581" y="3675690"/>
            <a:ext cx="181424" cy="209738"/>
            <a:chOff x="9573581" y="3675690"/>
            <a:chExt cx="181424" cy="2097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573581" y="3675690"/>
              <a:ext cx="181424" cy="209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3336338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9878" y="7042176"/>
            <a:ext cx="4399881" cy="14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576" y="2272253"/>
            <a:ext cx="13528562" cy="4853372"/>
            <a:chOff x="2378576" y="2272253"/>
            <a:chExt cx="13528562" cy="4853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8576" y="2272253"/>
              <a:ext cx="13528562" cy="4853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38378" y="3918555"/>
            <a:ext cx="519520" cy="21429"/>
            <a:chOff x="3538378" y="3918555"/>
            <a:chExt cx="519520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538378" y="3918555"/>
              <a:ext cx="519520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5141" y="3919109"/>
            <a:ext cx="1099333" cy="21429"/>
            <a:chOff x="2695141" y="3919109"/>
            <a:chExt cx="109933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5141" y="3919109"/>
              <a:ext cx="1099333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775" y="5635473"/>
            <a:ext cx="3454878" cy="21429"/>
            <a:chOff x="982775" y="5635473"/>
            <a:chExt cx="3454878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82775" y="5635473"/>
              <a:ext cx="3454878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9444" y="7369341"/>
            <a:ext cx="3946950" cy="21429"/>
            <a:chOff x="2709444" y="7369341"/>
            <a:chExt cx="3946950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444" y="7369341"/>
              <a:ext cx="3946950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992" y="7717414"/>
            <a:ext cx="1205268" cy="21429"/>
            <a:chOff x="6057992" y="7717414"/>
            <a:chExt cx="1205268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057992" y="7717414"/>
              <a:ext cx="1205268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304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9355" y="2272253"/>
            <a:ext cx="7514210" cy="4254922"/>
            <a:chOff x="719355" y="2272253"/>
            <a:chExt cx="7514210" cy="4254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355" y="2272253"/>
              <a:ext cx="7514210" cy="4254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293" y="5766091"/>
            <a:ext cx="7739076" cy="3942965"/>
            <a:chOff x="608293" y="5766091"/>
            <a:chExt cx="7739076" cy="3942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293" y="5766091"/>
              <a:ext cx="7739076" cy="3942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3802" y="2160976"/>
            <a:ext cx="7736459" cy="2238738"/>
            <a:chOff x="7513802" y="2160976"/>
            <a:chExt cx="7736459" cy="22387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13802" y="2160976"/>
              <a:ext cx="7736459" cy="22387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72804" y="4028208"/>
            <a:ext cx="8860005" cy="5306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7555" y="3530057"/>
            <a:ext cx="946409" cy="21429"/>
            <a:chOff x="667555" y="3530057"/>
            <a:chExt cx="946409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67555" y="3530057"/>
              <a:ext cx="94640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5959" y="4105664"/>
            <a:ext cx="172669" cy="21429"/>
            <a:chOff x="1825959" y="4105664"/>
            <a:chExt cx="172669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825959" y="4105664"/>
              <a:ext cx="172669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18543" y="4697386"/>
            <a:ext cx="204526" cy="21429"/>
            <a:chOff x="1818543" y="4697386"/>
            <a:chExt cx="204526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818543" y="4697386"/>
              <a:ext cx="204526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25515" y="7421852"/>
            <a:ext cx="710202" cy="21429"/>
            <a:chOff x="1825515" y="7421852"/>
            <a:chExt cx="710202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825515" y="7421852"/>
              <a:ext cx="710202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9230" y="7894398"/>
            <a:ext cx="710202" cy="21429"/>
            <a:chOff x="1749230" y="7894398"/>
            <a:chExt cx="710202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749230" y="7894398"/>
              <a:ext cx="710202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5203" y="8700351"/>
            <a:ext cx="710202" cy="21429"/>
            <a:chOff x="1045203" y="8700351"/>
            <a:chExt cx="710202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045203" y="8700351"/>
              <a:ext cx="710202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74445" y="3286235"/>
            <a:ext cx="204526" cy="21429"/>
            <a:chOff x="8474445" y="3286235"/>
            <a:chExt cx="204526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474445" y="3286235"/>
              <a:ext cx="20452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304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525" y="8005211"/>
            <a:ext cx="6630538" cy="1039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6241" y="1951355"/>
            <a:ext cx="10053232" cy="6491178"/>
            <a:chOff x="4116241" y="1951355"/>
            <a:chExt cx="10053232" cy="6491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6241" y="1951355"/>
              <a:ext cx="10053232" cy="6491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16756" y="3978957"/>
            <a:ext cx="681469" cy="21429"/>
            <a:chOff x="5516756" y="3978957"/>
            <a:chExt cx="68146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516756" y="3978957"/>
              <a:ext cx="68146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0945" y="5218647"/>
            <a:ext cx="1299138" cy="21429"/>
            <a:chOff x="5600945" y="5218647"/>
            <a:chExt cx="1299138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600945" y="5218647"/>
              <a:ext cx="129913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9886" y="6678251"/>
            <a:ext cx="418723" cy="21429"/>
            <a:chOff x="6899886" y="6678251"/>
            <a:chExt cx="418723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899886" y="6678251"/>
              <a:ext cx="418723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0818" y="3987606"/>
            <a:ext cx="647605" cy="21429"/>
            <a:chOff x="5200818" y="3987606"/>
            <a:chExt cx="647605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0818" y="3987606"/>
              <a:ext cx="64760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1626" y="5202252"/>
            <a:ext cx="1033958" cy="21429"/>
            <a:chOff x="5201626" y="5202252"/>
            <a:chExt cx="1033958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1626" y="5202252"/>
              <a:ext cx="1033958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89524" y="6613379"/>
            <a:ext cx="1910348" cy="21429"/>
            <a:chOff x="5189524" y="6613379"/>
            <a:chExt cx="1910348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9524" y="6613379"/>
              <a:ext cx="191034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09674" y="6156221"/>
            <a:ext cx="4373447" cy="21429"/>
            <a:chOff x="3009674" y="6156221"/>
            <a:chExt cx="4373447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009674" y="6156221"/>
              <a:ext cx="4373447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01550" y="8324374"/>
            <a:ext cx="586540" cy="21429"/>
            <a:chOff x="5201550" y="8324374"/>
            <a:chExt cx="586540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1550" y="8324374"/>
              <a:ext cx="586540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54233" y="8453074"/>
            <a:ext cx="889184" cy="21429"/>
            <a:chOff x="5354233" y="8453074"/>
            <a:chExt cx="889184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54233" y="8453074"/>
              <a:ext cx="88918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09929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7527" y="7435234"/>
            <a:ext cx="12312776" cy="100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95538" y="2955204"/>
            <a:ext cx="13894639" cy="4375307"/>
            <a:chOff x="2195538" y="2955204"/>
            <a:chExt cx="13894639" cy="4375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5538" y="2955204"/>
              <a:ext cx="13894639" cy="4375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4482" y="4791409"/>
            <a:ext cx="681469" cy="21429"/>
            <a:chOff x="3434482" y="4791409"/>
            <a:chExt cx="68146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434482" y="4791409"/>
              <a:ext cx="68146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0019" y="5433252"/>
            <a:ext cx="300981" cy="21429"/>
            <a:chOff x="5500019" y="5433252"/>
            <a:chExt cx="300981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500019" y="5433252"/>
              <a:ext cx="300981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24968" y="6077072"/>
            <a:ext cx="300981" cy="21429"/>
            <a:chOff x="4424968" y="6077072"/>
            <a:chExt cx="300981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24968" y="6077072"/>
              <a:ext cx="30098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5707" y="4730320"/>
            <a:ext cx="681469" cy="21429"/>
            <a:chOff x="3095707" y="4730320"/>
            <a:chExt cx="681469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5707" y="4730320"/>
              <a:ext cx="681469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09825" y="6094053"/>
            <a:ext cx="1447969" cy="21429"/>
            <a:chOff x="3109825" y="6094053"/>
            <a:chExt cx="1447969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9825" y="6094053"/>
              <a:ext cx="144796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8525" y="5523748"/>
            <a:ext cx="2576829" cy="21429"/>
            <a:chOff x="3078525" y="5523748"/>
            <a:chExt cx="2576829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8525" y="5523748"/>
              <a:ext cx="257682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8811" y="6207201"/>
            <a:ext cx="2987392" cy="21429"/>
            <a:chOff x="1598811" y="6207201"/>
            <a:chExt cx="2987392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98811" y="6207201"/>
              <a:ext cx="2987392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78265" y="7672022"/>
            <a:ext cx="3470612" cy="21429"/>
            <a:chOff x="3078265" y="7672022"/>
            <a:chExt cx="3470612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8265" y="7672022"/>
              <a:ext cx="3470612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09100" y="7677907"/>
            <a:ext cx="300981" cy="21429"/>
            <a:chOff x="6409100" y="7677907"/>
            <a:chExt cx="300981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409100" y="7677907"/>
              <a:ext cx="30098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55167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4125" y="7305954"/>
            <a:ext cx="8512157" cy="57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98866" y="3031715"/>
            <a:ext cx="11687983" cy="4222284"/>
            <a:chOff x="3298866" y="3031715"/>
            <a:chExt cx="11687983" cy="4222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8866" y="3031715"/>
              <a:ext cx="11687983" cy="4222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5608" y="5914827"/>
            <a:ext cx="1245436" cy="21429"/>
            <a:chOff x="5015608" y="5914827"/>
            <a:chExt cx="124543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015608" y="5914827"/>
              <a:ext cx="1245436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7537" y="5926997"/>
            <a:ext cx="2156983" cy="21429"/>
            <a:chOff x="3497537" y="5926997"/>
            <a:chExt cx="215698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7537" y="5926997"/>
              <a:ext cx="2156983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5957" y="6723435"/>
            <a:ext cx="1617266" cy="21429"/>
            <a:chOff x="2705957" y="6723435"/>
            <a:chExt cx="1617266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705957" y="6723435"/>
              <a:ext cx="1617266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8704" y="7519797"/>
            <a:ext cx="1048495" cy="21429"/>
            <a:chOff x="3508704" y="7519797"/>
            <a:chExt cx="1048495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8704" y="7519797"/>
              <a:ext cx="104849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4824" y="7556360"/>
            <a:ext cx="300981" cy="21429"/>
            <a:chOff x="4414824" y="7556360"/>
            <a:chExt cx="30098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414824" y="7556360"/>
              <a:ext cx="300981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7899" y="2811877"/>
            <a:ext cx="1417804" cy="238729"/>
            <a:chOff x="1207899" y="2811877"/>
            <a:chExt cx="1417804" cy="238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899" y="2811877"/>
              <a:ext cx="1417804" cy="238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899" y="1369880"/>
            <a:ext cx="659494" cy="578299"/>
            <a:chOff x="1207899" y="1369880"/>
            <a:chExt cx="659494" cy="5782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899" y="1369880"/>
              <a:ext cx="659494" cy="5782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021" y="2294612"/>
            <a:ext cx="2570239" cy="1124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64676" y="3831215"/>
            <a:ext cx="1940437" cy="238729"/>
            <a:chOff x="2764676" y="3831215"/>
            <a:chExt cx="1940437" cy="2387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4676" y="3831215"/>
              <a:ext cx="1940437" cy="2387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754" y="3595506"/>
            <a:ext cx="14242470" cy="50265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128" y="319357"/>
            <a:ext cx="2718594" cy="7187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7296" y="437122"/>
            <a:ext cx="1359490" cy="605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772309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2551" y="8323650"/>
            <a:ext cx="9546652" cy="100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495" y="2063844"/>
            <a:ext cx="7472202" cy="3950927"/>
            <a:chOff x="897495" y="2063844"/>
            <a:chExt cx="7472202" cy="3950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495" y="2063844"/>
              <a:ext cx="7472202" cy="395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8082" y="4673563"/>
            <a:ext cx="6593834" cy="3548307"/>
            <a:chOff x="5248082" y="4673563"/>
            <a:chExt cx="6593834" cy="35483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8082" y="4673563"/>
              <a:ext cx="6593834" cy="3548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996" y="3401881"/>
            <a:ext cx="7435223" cy="3750140"/>
            <a:chOff x="9952996" y="3401881"/>
            <a:chExt cx="7435223" cy="37501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2996" y="3401881"/>
              <a:ext cx="7435223" cy="3750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3178" y="4067688"/>
            <a:ext cx="223616" cy="21429"/>
            <a:chOff x="1803178" y="4067688"/>
            <a:chExt cx="223616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803178" y="4067688"/>
              <a:ext cx="223616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5083" y="5320903"/>
            <a:ext cx="223616" cy="21429"/>
            <a:chOff x="1815083" y="5320903"/>
            <a:chExt cx="22361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815083" y="5320903"/>
              <a:ext cx="223616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86169" y="7546771"/>
            <a:ext cx="443234" cy="21429"/>
            <a:chOff x="6086169" y="7546771"/>
            <a:chExt cx="443234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086169" y="7546771"/>
              <a:ext cx="44323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8413" y="5574390"/>
            <a:ext cx="1359192" cy="21429"/>
            <a:chOff x="9718413" y="5574390"/>
            <a:chExt cx="1359192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718413" y="5574390"/>
              <a:ext cx="1359192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304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2929" y="5085177"/>
            <a:ext cx="7790509" cy="4030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270" y="2272253"/>
            <a:ext cx="8267100" cy="5296111"/>
            <a:chOff x="687270" y="2272253"/>
            <a:chExt cx="8267100" cy="5296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270" y="2272253"/>
              <a:ext cx="8267100" cy="5296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3613" y="2425400"/>
            <a:ext cx="7905160" cy="2969376"/>
            <a:chOff x="8313613" y="2425400"/>
            <a:chExt cx="7905160" cy="29693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3613" y="2425400"/>
              <a:ext cx="7905160" cy="29693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466" y="7223474"/>
            <a:ext cx="6643157" cy="601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48852" y="4464796"/>
            <a:ext cx="223616" cy="21429"/>
            <a:chOff x="1848852" y="4464796"/>
            <a:chExt cx="223616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848852" y="4464796"/>
              <a:ext cx="223616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939" y="5824253"/>
            <a:ext cx="1829192" cy="21429"/>
            <a:chOff x="1035939" y="5824253"/>
            <a:chExt cx="1829192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35939" y="5824253"/>
              <a:ext cx="1829192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7219" y="3811258"/>
            <a:ext cx="176451" cy="21429"/>
            <a:chOff x="9217219" y="3811258"/>
            <a:chExt cx="17645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217219" y="3811258"/>
              <a:ext cx="176451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90009" y="4520540"/>
            <a:ext cx="411614" cy="21429"/>
            <a:chOff x="9290009" y="4520540"/>
            <a:chExt cx="41161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290009" y="4520540"/>
              <a:ext cx="411614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304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871" y="2799467"/>
            <a:ext cx="7770748" cy="4449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3878" y="376498"/>
            <a:ext cx="7123338" cy="8911134"/>
            <a:chOff x="10073878" y="376498"/>
            <a:chExt cx="7123338" cy="8911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3878" y="376498"/>
              <a:ext cx="7123338" cy="891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77117" y="2952773"/>
            <a:ext cx="1040287" cy="21429"/>
            <a:chOff x="10877117" y="2952773"/>
            <a:chExt cx="1040287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877117" y="2952773"/>
              <a:ext cx="104028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7725" y="8177001"/>
            <a:ext cx="541932" cy="21429"/>
            <a:chOff x="10907725" y="8177001"/>
            <a:chExt cx="541932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07725" y="8177001"/>
              <a:ext cx="541932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2530414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529" y="6487011"/>
            <a:ext cx="8059309" cy="14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171" y="1926654"/>
            <a:ext cx="9270726" cy="4930400"/>
            <a:chOff x="723171" y="1926654"/>
            <a:chExt cx="9270726" cy="4930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171" y="1926654"/>
              <a:ext cx="9270726" cy="4930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43680" y="2022390"/>
            <a:ext cx="8566636" cy="5549238"/>
            <a:chOff x="8843680" y="2022390"/>
            <a:chExt cx="8566636" cy="5549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3680" y="2022390"/>
              <a:ext cx="8566636" cy="5549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8529" y="7767490"/>
            <a:ext cx="5466157" cy="1432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53724" y="4836521"/>
            <a:ext cx="668381" cy="21429"/>
            <a:chOff x="2953724" y="4836521"/>
            <a:chExt cx="668381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953724" y="4836521"/>
              <a:ext cx="668381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7423" y="3771470"/>
            <a:ext cx="595616" cy="21429"/>
            <a:chOff x="10067423" y="3771470"/>
            <a:chExt cx="595616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067423" y="3771470"/>
              <a:ext cx="595616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3731" y="6110541"/>
            <a:ext cx="872517" cy="21429"/>
            <a:chOff x="10273731" y="6110541"/>
            <a:chExt cx="872517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273731" y="6110541"/>
              <a:ext cx="872517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1972805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801" y="2943058"/>
            <a:ext cx="4461071" cy="4449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3179" y="2161608"/>
            <a:ext cx="9290329" cy="6996779"/>
            <a:chOff x="8343179" y="2161608"/>
            <a:chExt cx="9290329" cy="69967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3179" y="2161608"/>
              <a:ext cx="9290329" cy="6996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5473" y="4399031"/>
            <a:ext cx="2913915" cy="21429"/>
            <a:chOff x="7385473" y="4399031"/>
            <a:chExt cx="2913915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385473" y="4399031"/>
              <a:ext cx="2913915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5216" y="4476828"/>
            <a:ext cx="5466653" cy="21429"/>
            <a:chOff x="3365216" y="4476828"/>
            <a:chExt cx="546665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5216" y="4476828"/>
              <a:ext cx="5466653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6420" y="4459755"/>
            <a:ext cx="460427" cy="21429"/>
            <a:chOff x="3146420" y="4459755"/>
            <a:chExt cx="460427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146420" y="4459755"/>
              <a:ext cx="46042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84331" y="5343341"/>
            <a:ext cx="460427" cy="21429"/>
            <a:chOff x="4484331" y="5343341"/>
            <a:chExt cx="460427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84331" y="5343341"/>
              <a:ext cx="46042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4298" y="6170003"/>
            <a:ext cx="460427" cy="21429"/>
            <a:chOff x="3424298" y="6170003"/>
            <a:chExt cx="460427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424298" y="6170003"/>
              <a:ext cx="460427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3585" y="7043997"/>
            <a:ext cx="460427" cy="21429"/>
            <a:chOff x="3123585" y="7043997"/>
            <a:chExt cx="460427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123585" y="7043997"/>
              <a:ext cx="460427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3009" y="5344275"/>
            <a:ext cx="3006532" cy="21429"/>
            <a:chOff x="4703009" y="5344275"/>
            <a:chExt cx="3006532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3009" y="5344275"/>
              <a:ext cx="3006532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40635" y="6232139"/>
            <a:ext cx="3793834" cy="21429"/>
            <a:chOff x="3640635" y="6232139"/>
            <a:chExt cx="3793834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0635" y="6232139"/>
              <a:ext cx="3793834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64903" y="7040477"/>
            <a:ext cx="3542885" cy="21429"/>
            <a:chOff x="3364903" y="7040477"/>
            <a:chExt cx="3542885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64903" y="7040477"/>
              <a:ext cx="354288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03919" y="6054645"/>
            <a:ext cx="397266" cy="21429"/>
            <a:chOff x="9303919" y="6054645"/>
            <a:chExt cx="397266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303919" y="6054645"/>
              <a:ext cx="397266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28996" y="5715526"/>
            <a:ext cx="764606" cy="21429"/>
            <a:chOff x="7328996" y="5715526"/>
            <a:chExt cx="764606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328996" y="5715526"/>
              <a:ext cx="764606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05571" y="6076641"/>
            <a:ext cx="1798950" cy="21429"/>
            <a:chOff x="7705571" y="6076641"/>
            <a:chExt cx="1798950" cy="2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5571" y="6076641"/>
              <a:ext cx="179895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72643" y="6879953"/>
            <a:ext cx="1073720" cy="21429"/>
            <a:chOff x="8972643" y="6879953"/>
            <a:chExt cx="1073720" cy="2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972643" y="6879953"/>
              <a:ext cx="107372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62880" y="6599926"/>
            <a:ext cx="764606" cy="21429"/>
            <a:chOff x="7062880" y="6599926"/>
            <a:chExt cx="764606" cy="2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7062880" y="6599926"/>
              <a:ext cx="764606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27402" y="6989224"/>
            <a:ext cx="2077103" cy="21429"/>
            <a:chOff x="7427402" y="6989224"/>
            <a:chExt cx="2077103" cy="2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27402" y="6989224"/>
              <a:ext cx="2077103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64461" y="7682652"/>
            <a:ext cx="1306981" cy="21429"/>
            <a:chOff x="6264461" y="7682652"/>
            <a:chExt cx="1306981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264461" y="7682652"/>
              <a:ext cx="1306981" cy="2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88831" y="8353719"/>
            <a:ext cx="586854" cy="21429"/>
            <a:chOff x="8988831" y="8353719"/>
            <a:chExt cx="586854" cy="214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988831" y="8353719"/>
              <a:ext cx="586854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903686" y="8336542"/>
            <a:ext cx="2364009" cy="21429"/>
            <a:chOff x="6903686" y="8336542"/>
            <a:chExt cx="2364009" cy="2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03686" y="8336542"/>
              <a:ext cx="2364009" cy="2142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394C41-A722-484D-3E14-2F063896EBDD}"/>
              </a:ext>
            </a:extLst>
          </p:cNvPr>
          <p:cNvSpPr/>
          <p:nvPr/>
        </p:nvSpPr>
        <p:spPr>
          <a:xfrm flipH="1">
            <a:off x="3592422" y="6077578"/>
            <a:ext cx="45719" cy="351979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1982090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601" y="3392430"/>
            <a:ext cx="7341462" cy="35922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71557" y="231110"/>
            <a:ext cx="6791851" cy="9214391"/>
            <a:chOff x="10271557" y="231110"/>
            <a:chExt cx="6791851" cy="9214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1557" y="231110"/>
              <a:ext cx="6791851" cy="9214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0889" y="1662712"/>
            <a:ext cx="460427" cy="21429"/>
            <a:chOff x="11080889" y="1662712"/>
            <a:chExt cx="460427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080889" y="1662712"/>
              <a:ext cx="46042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6534" y="1602875"/>
            <a:ext cx="1253463" cy="21429"/>
            <a:chOff x="10046534" y="1602875"/>
            <a:chExt cx="125346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6534" y="1602875"/>
              <a:ext cx="1253463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4496" y="3657673"/>
            <a:ext cx="460427" cy="21429"/>
            <a:chOff x="6704496" y="3657673"/>
            <a:chExt cx="460427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704496" y="3657673"/>
              <a:ext cx="46042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86803" y="2668293"/>
            <a:ext cx="2148817" cy="21429"/>
            <a:chOff x="8986803" y="2668293"/>
            <a:chExt cx="2148817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986803" y="2668293"/>
              <a:ext cx="214881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34362" y="3746146"/>
            <a:ext cx="3150268" cy="21429"/>
            <a:chOff x="6934362" y="3746146"/>
            <a:chExt cx="3150268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4362" y="3746146"/>
              <a:ext cx="3150268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34850" y="5648391"/>
            <a:ext cx="489945" cy="268664"/>
            <a:chOff x="3534850" y="5648391"/>
            <a:chExt cx="489945" cy="2686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4850" y="5648391"/>
              <a:ext cx="489945" cy="268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1794948" cy="579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38646" y="162539"/>
            <a:ext cx="7180576" cy="9709056"/>
            <a:chOff x="10138646" y="162539"/>
            <a:chExt cx="7180576" cy="9709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8646" y="162539"/>
              <a:ext cx="7180576" cy="97090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8030" y="3820989"/>
            <a:ext cx="7985738" cy="2735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8128" y="3952416"/>
            <a:ext cx="489945" cy="268664"/>
            <a:chOff x="3958128" y="3952416"/>
            <a:chExt cx="489945" cy="2686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8128" y="3952416"/>
              <a:ext cx="489945" cy="268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42079" y="2413638"/>
            <a:ext cx="914365" cy="21429"/>
            <a:chOff x="10942079" y="2413638"/>
            <a:chExt cx="9143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42079" y="2413638"/>
              <a:ext cx="91436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5567" y="4086233"/>
            <a:ext cx="460427" cy="28571"/>
            <a:chOff x="9115567" y="4086233"/>
            <a:chExt cx="46042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115567" y="4086233"/>
              <a:ext cx="46042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8767" y="2355232"/>
            <a:ext cx="1003232" cy="21429"/>
            <a:chOff x="10378767" y="2355232"/>
            <a:chExt cx="1003232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8767" y="2355232"/>
              <a:ext cx="1003232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48357" y="3218493"/>
            <a:ext cx="1683701" cy="21429"/>
            <a:chOff x="9548357" y="3218493"/>
            <a:chExt cx="1683701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548357" y="3218493"/>
              <a:ext cx="168370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4066" y="4077899"/>
            <a:ext cx="1081669" cy="21429"/>
            <a:chOff x="9334066" y="4077899"/>
            <a:chExt cx="1081669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34066" y="4077899"/>
              <a:ext cx="1081669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151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0011" y="1795725"/>
            <a:ext cx="1794957" cy="601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28" y="319357"/>
            <a:ext cx="1475346" cy="718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4392" y="2700658"/>
            <a:ext cx="8272252" cy="6540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0709" y="471736"/>
            <a:ext cx="8016420" cy="9013543"/>
            <a:chOff x="9500709" y="471736"/>
            <a:chExt cx="8016420" cy="9013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0709" y="471736"/>
              <a:ext cx="8016420" cy="9013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5327" y="7941684"/>
            <a:ext cx="489945" cy="268664"/>
            <a:chOff x="2405327" y="7941684"/>
            <a:chExt cx="489945" cy="2686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327" y="7941684"/>
              <a:ext cx="489945" cy="268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05327" y="8364562"/>
            <a:ext cx="489945" cy="268664"/>
            <a:chOff x="2405327" y="8364562"/>
            <a:chExt cx="489945" cy="2686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327" y="8364562"/>
              <a:ext cx="489945" cy="268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9364" y="8128815"/>
            <a:ext cx="783100" cy="21429"/>
            <a:chOff x="11009364" y="8128815"/>
            <a:chExt cx="783100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009364" y="8128815"/>
              <a:ext cx="783100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5327" y="8784245"/>
            <a:ext cx="489945" cy="268664"/>
            <a:chOff x="2405327" y="8784245"/>
            <a:chExt cx="489945" cy="2686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5327" y="8784245"/>
              <a:ext cx="489945" cy="268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84A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5710" y="4487248"/>
            <a:ext cx="7530457" cy="1601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135" y="4176140"/>
            <a:ext cx="7136311" cy="434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15146" y="5955184"/>
            <a:ext cx="3951807" cy="47619"/>
            <a:chOff x="7215146" y="5955184"/>
            <a:chExt cx="3951807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215146" y="5955184"/>
              <a:ext cx="3951807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1629" y="6554239"/>
            <a:ext cx="2121939" cy="4540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021" y="1475564"/>
            <a:ext cx="3808173" cy="12289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128" y="319357"/>
            <a:ext cx="2718908" cy="6636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182" y="2645030"/>
            <a:ext cx="2413748" cy="601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7895" y="3832887"/>
            <a:ext cx="12766936" cy="4615776"/>
            <a:chOff x="1207895" y="3832887"/>
            <a:chExt cx="12766936" cy="4615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182" y="4860284"/>
              <a:ext cx="2032348" cy="5684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182" y="5554375"/>
              <a:ext cx="2032348" cy="61367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0135" y="4860284"/>
              <a:ext cx="4773681" cy="6018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182" y="6261055"/>
              <a:ext cx="2467405" cy="61367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182" y="7026949"/>
              <a:ext cx="2837843" cy="61367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2935" y="7026949"/>
              <a:ext cx="2033281" cy="6018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182" y="7792843"/>
              <a:ext cx="2837843" cy="6136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03408" y="4787733"/>
              <a:ext cx="3265633" cy="60189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0135" y="5554375"/>
              <a:ext cx="4647738" cy="60189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0135" y="6265692"/>
              <a:ext cx="4896062" cy="57903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07895" y="3870944"/>
              <a:ext cx="815271" cy="603913"/>
              <a:chOff x="1207895" y="3870944"/>
              <a:chExt cx="815271" cy="6039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7895" y="3870944"/>
                <a:ext cx="815271" cy="6039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49121" y="3832887"/>
              <a:ext cx="443348" cy="784169"/>
              <a:chOff x="10849121" y="3832887"/>
              <a:chExt cx="443348" cy="78416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849121" y="3832887"/>
                <a:ext cx="443348" cy="7841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997557" y="4003717"/>
              <a:ext cx="9524" cy="4444946"/>
              <a:chOff x="9997557" y="4003717"/>
              <a:chExt cx="9524" cy="44449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997557" y="4003717"/>
                <a:ext cx="9524" cy="4444946"/>
              </a:xfrm>
              <a:prstGeom prst="rect">
                <a:avLst/>
              </a:prstGeom>
            </p:spPr>
          </p:pic>
        </p:grpSp>
      </p:grp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4C719950-605C-F425-0546-53E8FBF92B0E}"/>
              </a:ext>
            </a:extLst>
          </p:cNvPr>
          <p:cNvSpPr/>
          <p:nvPr/>
        </p:nvSpPr>
        <p:spPr>
          <a:xfrm>
            <a:off x="2420687" y="4959719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D0D5DD42-5FBD-735A-A9EF-A5F91687AC59}"/>
              </a:ext>
            </a:extLst>
          </p:cNvPr>
          <p:cNvSpPr/>
          <p:nvPr/>
        </p:nvSpPr>
        <p:spPr>
          <a:xfrm>
            <a:off x="2573087" y="5112119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6" name="직사각형 1005">
            <a:extLst>
              <a:ext uri="{FF2B5EF4-FFF2-40B4-BE49-F238E27FC236}">
                <a16:creationId xmlns:a16="http://schemas.microsoft.com/office/drawing/2014/main" id="{5C1AE72E-B288-CA3A-B52E-7B39602D90F2}"/>
              </a:ext>
            </a:extLst>
          </p:cNvPr>
          <p:cNvSpPr/>
          <p:nvPr/>
        </p:nvSpPr>
        <p:spPr>
          <a:xfrm>
            <a:off x="2386036" y="5649571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3CE063FE-EB51-B197-A4EA-BE1DE45895A7}"/>
              </a:ext>
            </a:extLst>
          </p:cNvPr>
          <p:cNvSpPr/>
          <p:nvPr/>
        </p:nvSpPr>
        <p:spPr>
          <a:xfrm>
            <a:off x="2760659" y="6333234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8" name="직사각형 1007">
            <a:extLst>
              <a:ext uri="{FF2B5EF4-FFF2-40B4-BE49-F238E27FC236}">
                <a16:creationId xmlns:a16="http://schemas.microsoft.com/office/drawing/2014/main" id="{C25F5534-1033-4880-19FC-A5016FAC582F}"/>
              </a:ext>
            </a:extLst>
          </p:cNvPr>
          <p:cNvSpPr/>
          <p:nvPr/>
        </p:nvSpPr>
        <p:spPr>
          <a:xfrm>
            <a:off x="3182009" y="7086159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9" name="직사각형 1008">
            <a:extLst>
              <a:ext uri="{FF2B5EF4-FFF2-40B4-BE49-F238E27FC236}">
                <a16:creationId xmlns:a16="http://schemas.microsoft.com/office/drawing/2014/main" id="{E68A3061-4D75-D6DE-D539-D4F570F5D036}"/>
              </a:ext>
            </a:extLst>
          </p:cNvPr>
          <p:cNvSpPr/>
          <p:nvPr/>
        </p:nvSpPr>
        <p:spPr>
          <a:xfrm>
            <a:off x="3168294" y="7842924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0" name="직사각형 1009">
            <a:extLst>
              <a:ext uri="{FF2B5EF4-FFF2-40B4-BE49-F238E27FC236}">
                <a16:creationId xmlns:a16="http://schemas.microsoft.com/office/drawing/2014/main" id="{C96F44F5-E2A4-632A-F9CE-1F405FFC4272}"/>
              </a:ext>
            </a:extLst>
          </p:cNvPr>
          <p:cNvSpPr/>
          <p:nvPr/>
        </p:nvSpPr>
        <p:spPr>
          <a:xfrm>
            <a:off x="6356579" y="4980475"/>
            <a:ext cx="747148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1" name="직사각형 1010">
            <a:extLst>
              <a:ext uri="{FF2B5EF4-FFF2-40B4-BE49-F238E27FC236}">
                <a16:creationId xmlns:a16="http://schemas.microsoft.com/office/drawing/2014/main" id="{45D2EA1E-E351-DC25-66AD-D67C887109EF}"/>
              </a:ext>
            </a:extLst>
          </p:cNvPr>
          <p:cNvSpPr/>
          <p:nvPr/>
        </p:nvSpPr>
        <p:spPr>
          <a:xfrm>
            <a:off x="2725487" y="5264519"/>
            <a:ext cx="815271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2" name="직사각형 1011">
            <a:extLst>
              <a:ext uri="{FF2B5EF4-FFF2-40B4-BE49-F238E27FC236}">
                <a16:creationId xmlns:a16="http://schemas.microsoft.com/office/drawing/2014/main" id="{84929F03-A534-29C6-2610-890B28F3C05A}"/>
              </a:ext>
            </a:extLst>
          </p:cNvPr>
          <p:cNvSpPr/>
          <p:nvPr/>
        </p:nvSpPr>
        <p:spPr>
          <a:xfrm>
            <a:off x="6144473" y="5637348"/>
            <a:ext cx="783693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3" name="직사각형 1012">
            <a:extLst>
              <a:ext uri="{FF2B5EF4-FFF2-40B4-BE49-F238E27FC236}">
                <a16:creationId xmlns:a16="http://schemas.microsoft.com/office/drawing/2014/main" id="{A8E8EE30-F34D-FF1C-3D9A-564E4EA871B8}"/>
              </a:ext>
            </a:extLst>
          </p:cNvPr>
          <p:cNvSpPr/>
          <p:nvPr/>
        </p:nvSpPr>
        <p:spPr>
          <a:xfrm>
            <a:off x="6412157" y="6340946"/>
            <a:ext cx="783693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4" name="직사각형 1013">
            <a:extLst>
              <a:ext uri="{FF2B5EF4-FFF2-40B4-BE49-F238E27FC236}">
                <a16:creationId xmlns:a16="http://schemas.microsoft.com/office/drawing/2014/main" id="{F996707B-84C2-F61B-D89B-1AC2E848FF8D}"/>
              </a:ext>
            </a:extLst>
          </p:cNvPr>
          <p:cNvSpPr/>
          <p:nvPr/>
        </p:nvSpPr>
        <p:spPr>
          <a:xfrm>
            <a:off x="5649584" y="7068930"/>
            <a:ext cx="783693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5" name="직사각형 1014">
            <a:extLst>
              <a:ext uri="{FF2B5EF4-FFF2-40B4-BE49-F238E27FC236}">
                <a16:creationId xmlns:a16="http://schemas.microsoft.com/office/drawing/2014/main" id="{C99378D1-E907-285D-A5D5-706E02CC3B70}"/>
              </a:ext>
            </a:extLst>
          </p:cNvPr>
          <p:cNvSpPr/>
          <p:nvPr/>
        </p:nvSpPr>
        <p:spPr>
          <a:xfrm>
            <a:off x="11374358" y="4860284"/>
            <a:ext cx="783693" cy="35815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6" name="Object 23">
            <a:extLst>
              <a:ext uri="{FF2B5EF4-FFF2-40B4-BE49-F238E27FC236}">
                <a16:creationId xmlns:a16="http://schemas.microsoft.com/office/drawing/2014/main" id="{D4231EE2-DF81-BC77-4C3C-B97C062583DF}"/>
              </a:ext>
            </a:extLst>
          </p:cNvPr>
          <p:cNvSpPr txBox="1"/>
          <p:nvPr/>
        </p:nvSpPr>
        <p:spPr>
          <a:xfrm>
            <a:off x="2266143" y="4875884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0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7" name="Object 10">
            <a:extLst>
              <a:ext uri="{FF2B5EF4-FFF2-40B4-BE49-F238E27FC236}">
                <a16:creationId xmlns:a16="http://schemas.microsoft.com/office/drawing/2014/main" id="{64469064-E0CC-E5AB-7BA6-94AB02CB411A}"/>
              </a:ext>
            </a:extLst>
          </p:cNvPr>
          <p:cNvSpPr txBox="1"/>
          <p:nvPr/>
        </p:nvSpPr>
        <p:spPr>
          <a:xfrm>
            <a:off x="2254748" y="5554109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1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8" name="Object 25">
            <a:extLst>
              <a:ext uri="{FF2B5EF4-FFF2-40B4-BE49-F238E27FC236}">
                <a16:creationId xmlns:a16="http://schemas.microsoft.com/office/drawing/2014/main" id="{252428EA-844D-612E-D375-A6324454974A}"/>
              </a:ext>
            </a:extLst>
          </p:cNvPr>
          <p:cNvSpPr txBox="1"/>
          <p:nvPr/>
        </p:nvSpPr>
        <p:spPr>
          <a:xfrm>
            <a:off x="3105903" y="7033632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2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9" name="Object 26">
            <a:extLst>
              <a:ext uri="{FF2B5EF4-FFF2-40B4-BE49-F238E27FC236}">
                <a16:creationId xmlns:a16="http://schemas.microsoft.com/office/drawing/2014/main" id="{BAEE64E8-43A5-AD05-0AC0-60D57A5853D2}"/>
              </a:ext>
            </a:extLst>
          </p:cNvPr>
          <p:cNvSpPr txBox="1"/>
          <p:nvPr/>
        </p:nvSpPr>
        <p:spPr>
          <a:xfrm>
            <a:off x="3072473" y="7801608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3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0" name="Object 24">
            <a:extLst>
              <a:ext uri="{FF2B5EF4-FFF2-40B4-BE49-F238E27FC236}">
                <a16:creationId xmlns:a16="http://schemas.microsoft.com/office/drawing/2014/main" id="{0BBF484F-0988-9C6D-7406-5A7A2DA1C3E9}"/>
              </a:ext>
            </a:extLst>
          </p:cNvPr>
          <p:cNvSpPr txBox="1"/>
          <p:nvPr/>
        </p:nvSpPr>
        <p:spPr>
          <a:xfrm>
            <a:off x="2767802" y="6274495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2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1" name="Object 29">
            <a:extLst>
              <a:ext uri="{FF2B5EF4-FFF2-40B4-BE49-F238E27FC236}">
                <a16:creationId xmlns:a16="http://schemas.microsoft.com/office/drawing/2014/main" id="{E9579C5C-8E31-F870-03D8-BC1632195CEE}"/>
              </a:ext>
            </a:extLst>
          </p:cNvPr>
          <p:cNvSpPr txBox="1"/>
          <p:nvPr/>
        </p:nvSpPr>
        <p:spPr>
          <a:xfrm>
            <a:off x="5616945" y="7015443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4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2" name="Object 30">
            <a:extLst>
              <a:ext uri="{FF2B5EF4-FFF2-40B4-BE49-F238E27FC236}">
                <a16:creationId xmlns:a16="http://schemas.microsoft.com/office/drawing/2014/main" id="{0DF6521D-6D38-7644-C854-2871375F8A75}"/>
              </a:ext>
            </a:extLst>
          </p:cNvPr>
          <p:cNvSpPr txBox="1"/>
          <p:nvPr/>
        </p:nvSpPr>
        <p:spPr>
          <a:xfrm>
            <a:off x="6352287" y="6256507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5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3" name="Object 28">
            <a:extLst>
              <a:ext uri="{FF2B5EF4-FFF2-40B4-BE49-F238E27FC236}">
                <a16:creationId xmlns:a16="http://schemas.microsoft.com/office/drawing/2014/main" id="{8D37D51A-5163-8C5C-14AB-47F100546F46}"/>
              </a:ext>
            </a:extLst>
          </p:cNvPr>
          <p:cNvSpPr txBox="1"/>
          <p:nvPr/>
        </p:nvSpPr>
        <p:spPr>
          <a:xfrm>
            <a:off x="6118343" y="5562109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5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" name="Object 27">
            <a:extLst>
              <a:ext uri="{FF2B5EF4-FFF2-40B4-BE49-F238E27FC236}">
                <a16:creationId xmlns:a16="http://schemas.microsoft.com/office/drawing/2014/main" id="{A8FC65CB-93CB-951E-B02A-C3D4665AD204}"/>
              </a:ext>
            </a:extLst>
          </p:cNvPr>
          <p:cNvSpPr txBox="1"/>
          <p:nvPr/>
        </p:nvSpPr>
        <p:spPr>
          <a:xfrm>
            <a:off x="6286044" y="4875883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5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5" name="Object 31">
            <a:extLst>
              <a:ext uri="{FF2B5EF4-FFF2-40B4-BE49-F238E27FC236}">
                <a16:creationId xmlns:a16="http://schemas.microsoft.com/office/drawing/2014/main" id="{C1B696B0-A619-DE59-F4BD-E85A8D2E5BC4}"/>
              </a:ext>
            </a:extLst>
          </p:cNvPr>
          <p:cNvSpPr txBox="1"/>
          <p:nvPr/>
        </p:nvSpPr>
        <p:spPr>
          <a:xfrm>
            <a:off x="11353800" y="4787733"/>
            <a:ext cx="10550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[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  <a:hlinkClick r:id="rId26"/>
              </a:rPr>
              <a:t>링크</a:t>
            </a:r>
            <a:r>
              <a:rPr kumimoji="0" lang="en-US" sz="2400" b="0" i="0" u="none" strike="noStrike" kern="0" cap="none" spc="-20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1230" y="2682410"/>
            <a:ext cx="10054472" cy="1109052"/>
            <a:chOff x="4721230" y="2682410"/>
            <a:chExt cx="10054472" cy="110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3617" y="2200273"/>
              <a:ext cx="20108945" cy="22181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1230" y="2682410"/>
              <a:ext cx="10054472" cy="1109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21230" y="4127320"/>
            <a:ext cx="10054472" cy="1109052"/>
            <a:chOff x="4721230" y="4127320"/>
            <a:chExt cx="10054472" cy="11090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3617" y="3645184"/>
              <a:ext cx="20108945" cy="22181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1230" y="4127320"/>
              <a:ext cx="10054472" cy="11090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1230" y="5572231"/>
            <a:ext cx="10054472" cy="1109052"/>
            <a:chOff x="4721230" y="5572231"/>
            <a:chExt cx="10054472" cy="11090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3617" y="5090095"/>
              <a:ext cx="20108945" cy="22181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1230" y="5572231"/>
              <a:ext cx="10054472" cy="1109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21230" y="7017142"/>
            <a:ext cx="10054472" cy="1109052"/>
            <a:chOff x="4721230" y="7017142"/>
            <a:chExt cx="10054472" cy="11090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3617" y="6535005"/>
              <a:ext cx="20108945" cy="22181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1230" y="7017142"/>
              <a:ext cx="10054472" cy="11090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2393" y="7312832"/>
            <a:ext cx="517672" cy="517672"/>
            <a:chOff x="4462393" y="7312832"/>
            <a:chExt cx="517672" cy="5176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7346" y="7087785"/>
              <a:ext cx="1035345" cy="103534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393" y="7312832"/>
              <a:ext cx="517672" cy="5176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2393" y="5867921"/>
            <a:ext cx="517672" cy="517672"/>
            <a:chOff x="4462393" y="5867921"/>
            <a:chExt cx="517672" cy="5176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7346" y="5642874"/>
              <a:ext cx="1035345" cy="103534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393" y="5867921"/>
              <a:ext cx="517672" cy="517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2393" y="4423010"/>
            <a:ext cx="517672" cy="517672"/>
            <a:chOff x="4462393" y="4423010"/>
            <a:chExt cx="517672" cy="5176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7346" y="4197963"/>
              <a:ext cx="1035345" cy="103534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393" y="4423010"/>
              <a:ext cx="517672" cy="517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62393" y="2978099"/>
            <a:ext cx="517672" cy="517672"/>
            <a:chOff x="4462393" y="2978099"/>
            <a:chExt cx="517672" cy="5176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7346" y="2753052"/>
              <a:ext cx="1035345" cy="103534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393" y="2978099"/>
              <a:ext cx="517672" cy="5176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8241" y="3018683"/>
            <a:ext cx="394834" cy="4825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0149" y="4463598"/>
            <a:ext cx="412882" cy="482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00149" y="5908503"/>
            <a:ext cx="416453" cy="4825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0149" y="7353417"/>
            <a:ext cx="418634" cy="4825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0344" y="2981871"/>
            <a:ext cx="8687900" cy="5790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22772" y="4425921"/>
            <a:ext cx="8784339" cy="5790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5820" y="5870095"/>
            <a:ext cx="7966348" cy="5790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8963" y="7354057"/>
            <a:ext cx="8349396" cy="579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0128" y="319357"/>
            <a:ext cx="2718594" cy="71875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7021" y="1475564"/>
            <a:ext cx="2613839" cy="12289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2182" y="2645030"/>
            <a:ext cx="1237109" cy="6018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611" y="7804980"/>
            <a:ext cx="18482849" cy="2493433"/>
            <a:chOff x="-187611" y="7804980"/>
            <a:chExt cx="18482849" cy="2493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7611" y="7804980"/>
              <a:ext cx="18482849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2189"/>
            <a:chOff x="0" y="0"/>
            <a:chExt cx="18285714" cy="1221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44577" y="0"/>
              <a:ext cx="14441137" cy="122189"/>
              <a:chOff x="3844577" y="0"/>
              <a:chExt cx="14441137" cy="12218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3844577" y="0"/>
                <a:ext cx="14441137" cy="1221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0"/>
              <a:ext cx="3829048" cy="122189"/>
              <a:chOff x="0" y="0"/>
              <a:chExt cx="3829048" cy="1221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0" y="0"/>
                <a:ext cx="3829048" cy="12218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553" y="3358740"/>
            <a:ext cx="7516006" cy="21874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4287" y="3095403"/>
            <a:ext cx="7659776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52931" y="5484441"/>
            <a:ext cx="3179853" cy="476190"/>
            <a:chOff x="7552931" y="5484441"/>
            <a:chExt cx="3179853" cy="4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52931" y="5484441"/>
              <a:ext cx="3179853" cy="476190"/>
              <a:chOff x="7552931" y="5484441"/>
              <a:chExt cx="3179853" cy="4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52931" y="5484441"/>
                <a:ext cx="3179853" cy="47619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5002" y="5487617"/>
              <a:ext cx="2735224" cy="511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2984" y="3728571"/>
            <a:ext cx="3857143" cy="3857143"/>
            <a:chOff x="972984" y="3728571"/>
            <a:chExt cx="3857143" cy="38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2984" y="3728571"/>
              <a:ext cx="3853124" cy="3853124"/>
              <a:chOff x="972984" y="3728571"/>
              <a:chExt cx="3853124" cy="38531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72984" y="3728571"/>
                <a:ext cx="3853124" cy="38531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83121" y="5353392"/>
              <a:ext cx="2032849" cy="2032849"/>
              <a:chOff x="1883121" y="5353392"/>
              <a:chExt cx="2032849" cy="20328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83121" y="5353392"/>
                <a:ext cx="2032849" cy="203284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8682" y="5945080"/>
              <a:ext cx="1754840" cy="11464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113" y="3726063"/>
              <a:ext cx="2031328" cy="15629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8220" y="7826192"/>
            <a:ext cx="1469747" cy="763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3125" y="7826192"/>
            <a:ext cx="1159585" cy="763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88478" y="7826192"/>
            <a:ext cx="2166794" cy="763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0248" y="4792931"/>
            <a:ext cx="756664" cy="756664"/>
            <a:chOff x="12050248" y="4792931"/>
            <a:chExt cx="756664" cy="756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0248" y="4792931"/>
              <a:ext cx="756664" cy="7566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5365" y="3372902"/>
            <a:ext cx="9524" cy="4568481"/>
            <a:chOff x="5175365" y="3372902"/>
            <a:chExt cx="9524" cy="45684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5365" y="3372902"/>
              <a:ext cx="9524" cy="4568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2381" y="3372902"/>
            <a:ext cx="9524" cy="4568481"/>
            <a:chOff x="9302381" y="3372902"/>
            <a:chExt cx="9524" cy="45684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2381" y="3372902"/>
              <a:ext cx="9524" cy="4568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83091" y="4130952"/>
            <a:ext cx="1542857" cy="3085714"/>
            <a:chOff x="5483091" y="4130952"/>
            <a:chExt cx="1542857" cy="30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3091" y="4130952"/>
              <a:ext cx="1542857" cy="30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43201" y="3894429"/>
            <a:ext cx="1655167" cy="3310333"/>
            <a:chOff x="7143201" y="3894429"/>
            <a:chExt cx="1655167" cy="3310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3201" y="3894429"/>
              <a:ext cx="1655167" cy="33103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11806" y="7278096"/>
            <a:ext cx="697710" cy="5289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26058" y="7287620"/>
            <a:ext cx="679510" cy="6018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03718" y="4443570"/>
            <a:ext cx="1386548" cy="2773097"/>
            <a:chOff x="9503718" y="4443570"/>
            <a:chExt cx="1386548" cy="27730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3718" y="4443570"/>
              <a:ext cx="1386548" cy="27730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66556" y="2792499"/>
            <a:ext cx="1283691" cy="2567383"/>
            <a:chOff x="10766556" y="2792499"/>
            <a:chExt cx="1283691" cy="25673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66556" y="2792499"/>
              <a:ext cx="1283691" cy="2567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09314" y="5378929"/>
            <a:ext cx="2599729" cy="2079783"/>
            <a:chOff x="10909314" y="5378929"/>
            <a:chExt cx="2599729" cy="20797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09314" y="5378929"/>
              <a:ext cx="2599729" cy="20797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50611" y="3625963"/>
            <a:ext cx="954034" cy="954034"/>
            <a:chOff x="14650611" y="3625963"/>
            <a:chExt cx="954034" cy="9540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50611" y="3625963"/>
              <a:ext cx="954034" cy="9540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71560" y="4833519"/>
            <a:ext cx="1010946" cy="1010946"/>
            <a:chOff x="14671560" y="4833519"/>
            <a:chExt cx="1010946" cy="101094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1560" y="4833519"/>
              <a:ext cx="1010946" cy="10109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44505" y="6220306"/>
            <a:ext cx="903152" cy="903152"/>
            <a:chOff x="14744505" y="6220306"/>
            <a:chExt cx="903152" cy="9031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44505" y="6220306"/>
              <a:ext cx="903152" cy="9031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88878" y="3604948"/>
            <a:ext cx="992947" cy="992947"/>
            <a:chOff x="15888878" y="3604948"/>
            <a:chExt cx="992947" cy="9929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888878" y="3604948"/>
              <a:ext cx="992947" cy="9929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900581" y="4833519"/>
            <a:ext cx="981244" cy="981244"/>
            <a:chOff x="15900581" y="4833519"/>
            <a:chExt cx="981244" cy="9812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00581" y="4833519"/>
              <a:ext cx="981244" cy="9812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926102" y="6181483"/>
            <a:ext cx="965247" cy="965247"/>
            <a:chOff x="15926102" y="6181483"/>
            <a:chExt cx="965247" cy="96524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26102" y="6181483"/>
              <a:ext cx="965247" cy="9652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28090" y="3312974"/>
            <a:ext cx="9524" cy="4568481"/>
            <a:chOff x="13828090" y="3312974"/>
            <a:chExt cx="9524" cy="456848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28090" y="3312974"/>
              <a:ext cx="9524" cy="456848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501865" y="7826192"/>
            <a:ext cx="849156" cy="76395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0128" y="319357"/>
            <a:ext cx="2718594" cy="71874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7021" y="1475564"/>
            <a:ext cx="2613839" cy="122892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2182" y="2645030"/>
            <a:ext cx="1237109" cy="60189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4A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9448" y="4487248"/>
            <a:ext cx="6724324" cy="1605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135" y="4176140"/>
            <a:ext cx="7136311" cy="434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15146" y="5955184"/>
            <a:ext cx="3951807" cy="47619"/>
            <a:chOff x="7215146" y="5955184"/>
            <a:chExt cx="3951807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215146" y="5955184"/>
              <a:ext cx="3951807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3534" y="6554239"/>
            <a:ext cx="1779415" cy="7256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206" y="9426454"/>
            <a:ext cx="16981301" cy="47619"/>
            <a:chOff x="652206" y="9426454"/>
            <a:chExt cx="16981301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52206" y="9426454"/>
              <a:ext cx="16981301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9318" y="1723971"/>
            <a:ext cx="1133903" cy="518697"/>
            <a:chOff x="9649318" y="1723971"/>
            <a:chExt cx="1133903" cy="518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9318" y="1723971"/>
              <a:ext cx="1133903" cy="5186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9107" y="1840117"/>
            <a:ext cx="1010577" cy="293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70597" y="2788765"/>
            <a:ext cx="1472723" cy="1488225"/>
            <a:chOff x="9470597" y="2788765"/>
            <a:chExt cx="1472723" cy="14882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0597" y="2788765"/>
              <a:ext cx="1472723" cy="14882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8387" y="3336958"/>
            <a:ext cx="1056201" cy="4256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43320" y="3426200"/>
            <a:ext cx="487825" cy="213355"/>
            <a:chOff x="10943320" y="3426200"/>
            <a:chExt cx="487825" cy="2133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943320" y="3426200"/>
              <a:ext cx="487825" cy="213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49525" y="8676823"/>
            <a:ext cx="1653513" cy="213355"/>
            <a:chOff x="14249525" y="8676823"/>
            <a:chExt cx="1653513" cy="2133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249525" y="8676823"/>
              <a:ext cx="1653513" cy="213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6412" y="2406536"/>
            <a:ext cx="527154" cy="213355"/>
            <a:chOff x="9936412" y="2406536"/>
            <a:chExt cx="527154" cy="2133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936412" y="2406536"/>
              <a:ext cx="527154" cy="213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70292" y="3426200"/>
            <a:ext cx="500305" cy="213355"/>
            <a:chOff x="8970292" y="3426200"/>
            <a:chExt cx="500305" cy="2133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970292" y="3426200"/>
              <a:ext cx="500305" cy="2133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9442" y="4426920"/>
            <a:ext cx="527154" cy="213355"/>
            <a:chOff x="9929442" y="4426920"/>
            <a:chExt cx="527154" cy="2133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929442" y="4426920"/>
              <a:ext cx="527154" cy="2133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2093" y="3399116"/>
            <a:ext cx="1074644" cy="318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08974" y="3390350"/>
            <a:ext cx="1305282" cy="3180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18245" y="3427992"/>
            <a:ext cx="365399" cy="213355"/>
            <a:chOff x="12418245" y="3427992"/>
            <a:chExt cx="365399" cy="213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2418245" y="3427992"/>
              <a:ext cx="365399" cy="2133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9308" y="3475549"/>
            <a:ext cx="114336" cy="132180"/>
            <a:chOff x="12669308" y="3475549"/>
            <a:chExt cx="114336" cy="1321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69308" y="3475549"/>
              <a:ext cx="114336" cy="1321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61695" y="3426200"/>
            <a:ext cx="365399" cy="213355"/>
            <a:chOff x="7361695" y="3426200"/>
            <a:chExt cx="365399" cy="2133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7361695" y="3426200"/>
              <a:ext cx="365399" cy="2133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61695" y="3473757"/>
            <a:ext cx="114336" cy="132180"/>
            <a:chOff x="7361695" y="3473757"/>
            <a:chExt cx="114336" cy="1321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1695" y="3473757"/>
              <a:ext cx="114336" cy="1321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91336" y="3282290"/>
            <a:ext cx="971280" cy="518697"/>
            <a:chOff x="6291336" y="3282290"/>
            <a:chExt cx="971280" cy="5186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1336" y="3282290"/>
              <a:ext cx="971280" cy="51869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70648" y="3407961"/>
            <a:ext cx="850282" cy="2939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84122" y="3150695"/>
            <a:ext cx="781887" cy="781887"/>
            <a:chOff x="12884122" y="3150695"/>
            <a:chExt cx="781887" cy="7818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4122" y="3150695"/>
              <a:ext cx="781887" cy="78188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8485" y="3403558"/>
            <a:ext cx="759290" cy="3275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791031" y="3426200"/>
            <a:ext cx="500305" cy="213355"/>
            <a:chOff x="5791031" y="3426200"/>
            <a:chExt cx="500305" cy="2133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791031" y="3426200"/>
              <a:ext cx="500305" cy="21335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71405" y="4772085"/>
            <a:ext cx="1265425" cy="31806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21086" y="5088590"/>
            <a:ext cx="365399" cy="213355"/>
            <a:chOff x="10021086" y="5088590"/>
            <a:chExt cx="365399" cy="21335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60000">
              <a:off x="10021086" y="5088590"/>
              <a:ext cx="365399" cy="2133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41840" y="5254811"/>
            <a:ext cx="114336" cy="132180"/>
            <a:chOff x="10141840" y="5254811"/>
            <a:chExt cx="114336" cy="13218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10141840" y="5254811"/>
              <a:ext cx="114336" cy="13218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23417" y="3397322"/>
            <a:ext cx="1119987" cy="31806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406110" y="2562216"/>
            <a:ext cx="1549642" cy="213355"/>
            <a:chOff x="4406110" y="2562216"/>
            <a:chExt cx="1549642" cy="21335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4406110" y="2562216"/>
              <a:ext cx="1549642" cy="21335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248909" y="1846793"/>
            <a:ext cx="3905290" cy="213355"/>
            <a:chOff x="5248909" y="1846793"/>
            <a:chExt cx="3905290" cy="21335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5248909" y="1846793"/>
              <a:ext cx="3905290" cy="21335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76657" y="1848764"/>
            <a:ext cx="365399" cy="213355"/>
            <a:chOff x="9176657" y="1848764"/>
            <a:chExt cx="365399" cy="2133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176657" y="1848764"/>
              <a:ext cx="365399" cy="2133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27720" y="1896320"/>
            <a:ext cx="114336" cy="132180"/>
            <a:chOff x="9427720" y="1896320"/>
            <a:chExt cx="114336" cy="13218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7720" y="1896320"/>
              <a:ext cx="114336" cy="1321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653946" y="5428598"/>
            <a:ext cx="1133903" cy="518697"/>
            <a:chOff x="9653946" y="5428598"/>
            <a:chExt cx="1133903" cy="51869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3946" y="5428598"/>
              <a:ext cx="1133903" cy="518697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733258" y="5540365"/>
            <a:ext cx="985158" cy="33243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836045" y="5581269"/>
            <a:ext cx="487825" cy="213355"/>
            <a:chOff x="10836045" y="5581269"/>
            <a:chExt cx="487825" cy="21335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836045" y="5581269"/>
              <a:ext cx="487825" cy="21335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41995" y="6046059"/>
            <a:ext cx="365399" cy="213355"/>
            <a:chOff x="10041995" y="6046059"/>
            <a:chExt cx="365399" cy="2133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60000">
              <a:off x="10041995" y="6046059"/>
              <a:ext cx="365399" cy="21335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62749" y="6212281"/>
            <a:ext cx="114336" cy="132180"/>
            <a:chOff x="10162749" y="6212281"/>
            <a:chExt cx="114336" cy="13218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10162749" y="6212281"/>
              <a:ext cx="114336" cy="13218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89993" y="5545420"/>
            <a:ext cx="1264777" cy="31806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505820" y="5572511"/>
            <a:ext cx="374873" cy="213355"/>
            <a:chOff x="12505820" y="5572511"/>
            <a:chExt cx="374873" cy="21335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505820" y="5572511"/>
              <a:ext cx="365399" cy="213355"/>
              <a:chOff x="12505820" y="5572511"/>
              <a:chExt cx="365399" cy="21335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2505820" y="5572511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756883" y="5620068"/>
              <a:ext cx="114336" cy="132180"/>
              <a:chOff x="12756883" y="5620068"/>
              <a:chExt cx="114336" cy="13218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56883" y="5620068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2929647" y="4908803"/>
            <a:ext cx="1472723" cy="1488225"/>
            <a:chOff x="12929647" y="4908803"/>
            <a:chExt cx="1472723" cy="148822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29647" y="4908803"/>
              <a:ext cx="1472723" cy="148822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77397" y="5480146"/>
            <a:ext cx="1078678" cy="42144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479908" y="6397029"/>
            <a:ext cx="1472723" cy="1488225"/>
            <a:chOff x="9479908" y="6397029"/>
            <a:chExt cx="1472723" cy="148822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908" y="6397029"/>
              <a:ext cx="1472723" cy="1488225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608607" y="6814985"/>
            <a:ext cx="1237935" cy="82815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0033570" y="7987045"/>
            <a:ext cx="365399" cy="213355"/>
            <a:chOff x="10033570" y="7987045"/>
            <a:chExt cx="365399" cy="21335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60000">
              <a:off x="10033570" y="7987045"/>
              <a:ext cx="365399" cy="21335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154324" y="8153266"/>
            <a:ext cx="114336" cy="132180"/>
            <a:chOff x="10154324" y="8153266"/>
            <a:chExt cx="114336" cy="13218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10154324" y="8153266"/>
              <a:ext cx="114336" cy="13218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825326" y="8392557"/>
            <a:ext cx="781887" cy="781887"/>
            <a:chOff x="9825326" y="8392557"/>
            <a:chExt cx="781887" cy="78188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5326" y="8392557"/>
              <a:ext cx="781887" cy="781887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69667" y="8645489"/>
            <a:ext cx="759290" cy="327557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402432" y="4544357"/>
            <a:ext cx="527154" cy="213355"/>
            <a:chOff x="13402432" y="4544357"/>
            <a:chExt cx="527154" cy="21335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02432" y="4544357"/>
              <a:ext cx="527154" cy="21335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402432" y="6544405"/>
            <a:ext cx="527154" cy="213355"/>
            <a:chOff x="13402432" y="6544405"/>
            <a:chExt cx="527154" cy="21335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02432" y="6544405"/>
              <a:ext cx="527154" cy="21335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438272" y="5582140"/>
            <a:ext cx="487825" cy="213355"/>
            <a:chOff x="14438272" y="5582140"/>
            <a:chExt cx="487825" cy="21335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438272" y="5582140"/>
              <a:ext cx="487825" cy="213355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48599" y="6882576"/>
            <a:ext cx="1282520" cy="316739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862903" y="5559405"/>
            <a:ext cx="1196558" cy="316777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3575207" y="7122094"/>
            <a:ext cx="219699" cy="375665"/>
            <a:chOff x="13575207" y="7122094"/>
            <a:chExt cx="219699" cy="375665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3502357" y="7199950"/>
              <a:ext cx="365399" cy="213355"/>
              <a:chOff x="13502357" y="7199950"/>
              <a:chExt cx="365399" cy="213355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60000">
                <a:off x="13502357" y="7199950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623111" y="7366172"/>
              <a:ext cx="114336" cy="132180"/>
              <a:chOff x="13623111" y="7366172"/>
              <a:chExt cx="114336" cy="13218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340000">
                <a:off x="13623111" y="7366172"/>
                <a:ext cx="114336" cy="132180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3208940" y="7574945"/>
            <a:ext cx="971280" cy="518697"/>
            <a:chOff x="13208940" y="7574945"/>
            <a:chExt cx="971280" cy="518697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08940" y="7574945"/>
              <a:ext cx="971280" cy="518697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78729" y="7691092"/>
            <a:ext cx="850282" cy="293901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65259" y="8640973"/>
            <a:ext cx="1119996" cy="31806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402432" y="8295809"/>
            <a:ext cx="527154" cy="213355"/>
            <a:chOff x="13402432" y="8295809"/>
            <a:chExt cx="527154" cy="21335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02432" y="8295809"/>
              <a:ext cx="527154" cy="21335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4525469" y="7317774"/>
            <a:ext cx="2603812" cy="213355"/>
            <a:chOff x="14525469" y="7317774"/>
            <a:chExt cx="2603812" cy="213355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14525469" y="7317774"/>
              <a:ext cx="2603812" cy="213355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4701475" y="6070321"/>
            <a:ext cx="1049031" cy="213355"/>
            <a:chOff x="14701475" y="6070321"/>
            <a:chExt cx="1049031" cy="213355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14701475" y="6070321"/>
              <a:ext cx="1049031" cy="213355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311554" y="6068406"/>
            <a:ext cx="365399" cy="213355"/>
            <a:chOff x="14311554" y="6068406"/>
            <a:chExt cx="365399" cy="213355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4311554" y="6068406"/>
              <a:ext cx="365399" cy="21335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4311554" y="6115962"/>
            <a:ext cx="114336" cy="132180"/>
            <a:chOff x="14311554" y="6115962"/>
            <a:chExt cx="114336" cy="132180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11554" y="6115962"/>
              <a:ext cx="114336" cy="132180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016858" y="5597873"/>
            <a:ext cx="352175" cy="213355"/>
            <a:chOff x="16016858" y="5597873"/>
            <a:chExt cx="352175" cy="213355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800000">
              <a:off x="16016858" y="5597873"/>
              <a:ext cx="352175" cy="21335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4475988" y="3758302"/>
            <a:ext cx="3647270" cy="213355"/>
            <a:chOff x="14475988" y="3758302"/>
            <a:chExt cx="3647270" cy="213355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4475988" y="3758302"/>
              <a:ext cx="3647270" cy="213355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1256742" y="1868576"/>
            <a:ext cx="5100323" cy="213355"/>
            <a:chOff x="11256742" y="1868576"/>
            <a:chExt cx="5100323" cy="213355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800000">
              <a:off x="11256742" y="1868576"/>
              <a:ext cx="5100323" cy="21335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887933" y="1870546"/>
            <a:ext cx="365399" cy="213355"/>
            <a:chOff x="10887933" y="1870546"/>
            <a:chExt cx="365399" cy="213355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0887933" y="1870546"/>
              <a:ext cx="365399" cy="213355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0868886" y="1918103"/>
            <a:ext cx="114336" cy="132180"/>
            <a:chOff x="10868886" y="1918103"/>
            <a:chExt cx="114336" cy="132180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68886" y="1918103"/>
              <a:ext cx="114336" cy="132180"/>
            </a:xfrm>
            <a:prstGeom prst="rect">
              <a:avLst/>
            </a:prstGeom>
          </p:spPr>
        </p:pic>
      </p:grpSp>
      <p:pic>
        <p:nvPicPr>
          <p:cNvPr id="167" name="Object 16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066999" y="4099957"/>
            <a:ext cx="1196558" cy="316777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825326" y="806497"/>
            <a:ext cx="781887" cy="781887"/>
            <a:chOff x="9825326" y="806497"/>
            <a:chExt cx="781887" cy="781887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5326" y="806497"/>
              <a:ext cx="781887" cy="781887"/>
            </a:xfrm>
            <a:prstGeom prst="rect">
              <a:avLst/>
            </a:prstGeom>
          </p:spPr>
        </p:pic>
      </p:grpSp>
      <p:pic>
        <p:nvPicPr>
          <p:cNvPr id="171" name="Object 1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69667" y="1059429"/>
            <a:ext cx="759290" cy="327557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1901176" y="4127331"/>
            <a:ext cx="1201282" cy="213355"/>
            <a:chOff x="11901176" y="4127331"/>
            <a:chExt cx="1201282" cy="213355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0800000">
              <a:off x="11901176" y="4127331"/>
              <a:ext cx="1201282" cy="213355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047538" y="4540598"/>
            <a:ext cx="1049031" cy="213355"/>
            <a:chOff x="11047538" y="4540598"/>
            <a:chExt cx="1049031" cy="213355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3440000">
              <a:off x="11047538" y="4540598"/>
              <a:ext cx="1049031" cy="21335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838827" y="4950554"/>
            <a:ext cx="411055" cy="407302"/>
            <a:chOff x="10838827" y="4950554"/>
            <a:chExt cx="411055" cy="40730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0861655" y="5047528"/>
              <a:ext cx="365399" cy="213355"/>
              <a:chOff x="10861655" y="5047528"/>
              <a:chExt cx="365399" cy="213355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8160000">
                <a:off x="10861655" y="5047528"/>
                <a:ext cx="365399" cy="213355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0901728" y="5180330"/>
              <a:ext cx="114336" cy="132180"/>
              <a:chOff x="10901728" y="5180330"/>
              <a:chExt cx="114336" cy="132180"/>
            </a:xfrm>
          </p:grpSpPr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640000">
                <a:off x="10901728" y="5180330"/>
                <a:ext cx="114336" cy="132180"/>
              </a:xfrm>
              <a:prstGeom prst="rect">
                <a:avLst/>
              </a:prstGeom>
            </p:spPr>
          </p:pic>
        </p:grpSp>
      </p:grpSp>
      <p:pic>
        <p:nvPicPr>
          <p:cNvPr id="186" name="Object 1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67021" y="1475564"/>
            <a:ext cx="3667639" cy="1151496"/>
          </a:xfrm>
          <a:prstGeom prst="rect">
            <a:avLst/>
          </a:prstGeom>
        </p:spPr>
      </p:pic>
      <p:pic>
        <p:nvPicPr>
          <p:cNvPr id="187" name="Object 18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62182" y="2645030"/>
            <a:ext cx="1298300" cy="601891"/>
          </a:xfrm>
          <a:prstGeom prst="rect">
            <a:avLst/>
          </a:prstGeom>
        </p:spPr>
      </p:pic>
      <p:pic>
        <p:nvPicPr>
          <p:cNvPr id="188" name="Object 18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30128" y="319357"/>
            <a:ext cx="2395318" cy="718756"/>
          </a:xfrm>
          <a:prstGeom prst="rect">
            <a:avLst/>
          </a:prstGeom>
        </p:spPr>
      </p:pic>
      <p:pic>
        <p:nvPicPr>
          <p:cNvPr id="189" name="Object 1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5549310" y="9674771"/>
            <a:ext cx="2171911" cy="4542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</Words>
  <Application>Microsoft Office PowerPoint</Application>
  <PresentationFormat>사용자 지정</PresentationFormat>
  <Paragraphs>10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Pretendard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하영 정</cp:lastModifiedBy>
  <cp:revision>8</cp:revision>
  <dcterms:created xsi:type="dcterms:W3CDTF">2022-10-06T02:39:42Z</dcterms:created>
  <dcterms:modified xsi:type="dcterms:W3CDTF">2022-10-05T18:33:57Z</dcterms:modified>
</cp:coreProperties>
</file>